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67" r:id="rId4"/>
    <p:sldId id="265" r:id="rId5"/>
    <p:sldId id="257" r:id="rId6"/>
    <p:sldId id="258" r:id="rId7"/>
    <p:sldId id="259" r:id="rId8"/>
    <p:sldId id="260" r:id="rId9"/>
    <p:sldId id="262" r:id="rId10"/>
    <p:sldId id="261" r:id="rId11"/>
    <p:sldId id="263" r:id="rId12"/>
    <p:sldId id="276" r:id="rId13"/>
    <p:sldId id="269" r:id="rId14"/>
    <p:sldId id="266" r:id="rId15"/>
    <p:sldId id="270" r:id="rId16"/>
    <p:sldId id="271" r:id="rId17"/>
    <p:sldId id="273" r:id="rId18"/>
    <p:sldId id="272" r:id="rId19"/>
    <p:sldId id="274" r:id="rId20"/>
    <p:sldId id="275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-600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5.xml"/><Relationship Id="rId18" Type="http://schemas.openxmlformats.org/officeDocument/2006/relationships/slide" Target="slide10.xml"/><Relationship Id="rId3" Type="http://schemas.openxmlformats.org/officeDocument/2006/relationships/hyperlink" Target="1%20&#1052;&#1086;&#1081;%20&#1092;&#1080;&#1083;&#1100;&#1084;%20&#1052;&#1091;&#1088;&#1086;&#1084;.mp4" TargetMode="External"/><Relationship Id="rId21" Type="http://schemas.openxmlformats.org/officeDocument/2006/relationships/slide" Target="slide15.xml"/><Relationship Id="rId7" Type="http://schemas.openxmlformats.org/officeDocument/2006/relationships/slide" Target="slide21.xml"/><Relationship Id="rId12" Type="http://schemas.openxmlformats.org/officeDocument/2006/relationships/slide" Target="slide2.xml"/><Relationship Id="rId17" Type="http://schemas.openxmlformats.org/officeDocument/2006/relationships/slide" Target="slide9.xml"/><Relationship Id="rId25" Type="http://schemas.openxmlformats.org/officeDocument/2006/relationships/hyperlink" Target="&#1093;&#1086;&#1088;&#1086;&#1074;&#1086;&#1076;.mp4" TargetMode="External"/><Relationship Id="rId2" Type="http://schemas.openxmlformats.org/officeDocument/2006/relationships/image" Target="../media/image2.jpeg"/><Relationship Id="rId16" Type="http://schemas.openxmlformats.org/officeDocument/2006/relationships/slide" Target="slide8.xml"/><Relationship Id="rId20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44;&#1045;&#1051;&#1040;&#1058;&#1068;.pptx" TargetMode="External"/><Relationship Id="rId11" Type="http://schemas.openxmlformats.org/officeDocument/2006/relationships/slide" Target="slide19.xml"/><Relationship Id="rId24" Type="http://schemas.openxmlformats.org/officeDocument/2006/relationships/hyperlink" Target="&#1043;&#1041;&#1055;&#1054;&#1059;%20&#1042;&#1054;%20'&#1052;&#1091;&#1088;&#1086;&#1084;&#1089;&#1082;&#1080;&#1081;%20&#1087;&#1077;&#1076;&#1072;&#1075;&#1086;&#1075;&#1080;&#1095;&#1077;&#1089;&#1082;&#1080;&#1081;%20&#1082;&#1086;&#1083;&#1083;&#1077;&#1076;&#1078;'.mp4" TargetMode="External"/><Relationship Id="rId5" Type="http://schemas.openxmlformats.org/officeDocument/2006/relationships/slide" Target="slide11.xml"/><Relationship Id="rId15" Type="http://schemas.openxmlformats.org/officeDocument/2006/relationships/slide" Target="slide7.xml"/><Relationship Id="rId23" Type="http://schemas.openxmlformats.org/officeDocument/2006/relationships/slide" Target="slide20.xml"/><Relationship Id="rId10" Type="http://schemas.openxmlformats.org/officeDocument/2006/relationships/slide" Target="slide13.xml"/><Relationship Id="rId19" Type="http://schemas.openxmlformats.org/officeDocument/2006/relationships/hyperlink" Target="&#1052;&#1091;&#1083;&#1100;&#1090;&#1080;&#1082;%20&#1073;&#1077;&#1079;%20&#1079;&#1074;&#1091;&#1082;&#1072;.mp4" TargetMode="External"/><Relationship Id="rId4" Type="http://schemas.openxmlformats.org/officeDocument/2006/relationships/slide" Target="slide3.xml"/><Relationship Id="rId9" Type="http://schemas.openxmlformats.org/officeDocument/2006/relationships/slide" Target="slide18.xml"/><Relationship Id="rId14" Type="http://schemas.openxmlformats.org/officeDocument/2006/relationships/slide" Target="slide6.xml"/><Relationship Id="rId22" Type="http://schemas.openxmlformats.org/officeDocument/2006/relationships/hyperlink" Target="&#1096;&#1086;&#1087;&#1077;&#1085;..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9403" y="206062"/>
            <a:ext cx="9324304" cy="1596980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/>
              <a:t>Тайны и открытия</a:t>
            </a:r>
            <a:br>
              <a:rPr lang="ru-RU" sz="6000" b="1" dirty="0" smtClean="0"/>
            </a:br>
            <a:r>
              <a:rPr lang="ru-RU" sz="6000" b="1" dirty="0" smtClean="0"/>
              <a:t> города Мурома (862 год)</a:t>
            </a:r>
            <a:endParaRPr lang="ru-RU" sz="6000" b="1" dirty="0"/>
          </a:p>
        </p:txBody>
      </p:sp>
      <p:pic>
        <p:nvPicPr>
          <p:cNvPr id="1026" name="Picture 2" descr="https://upload.wikimedia.org/wikipedia/commons/e/e5/Olearius_Mur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083" y="2458540"/>
            <a:ext cx="10500632" cy="28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56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Свято-Троицкий женский монастырь 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52" name="Picture 8" descr="http://palomnik-dmitry.ru/wp-content/uploads/2017/01/diesel3.murom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879" y="1393075"/>
            <a:ext cx="7884066" cy="525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321972" y="682581"/>
            <a:ext cx="1159098" cy="5537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3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773" y="624110"/>
            <a:ext cx="9353840" cy="128089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Современный памятник Петру и </a:t>
            </a:r>
            <a:r>
              <a:rPr lang="ru-RU" b="1" i="1" dirty="0" err="1" smtClean="0"/>
              <a:t>Февронии</a:t>
            </a:r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s15.stc.all.kpcdn.net/share/i/4/1323924/wx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758" y="1264555"/>
            <a:ext cx="7881870" cy="524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270456" y="695459"/>
            <a:ext cx="1120462" cy="466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51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6559" y="662747"/>
            <a:ext cx="8911687" cy="1280890"/>
          </a:xfrm>
        </p:spPr>
        <p:txBody>
          <a:bodyPr/>
          <a:lstStyle/>
          <a:p>
            <a:pPr algn="ctr"/>
            <a:r>
              <a:rPr lang="ru-RU" b="1" dirty="0" smtClean="0"/>
              <a:t>Памятник Петру и </a:t>
            </a:r>
            <a:r>
              <a:rPr lang="ru-RU" b="1" dirty="0" err="1" smtClean="0"/>
              <a:t>Февронии</a:t>
            </a:r>
            <a:endParaRPr lang="ru-RU" b="1" dirty="0"/>
          </a:p>
        </p:txBody>
      </p:sp>
      <p:pic>
        <p:nvPicPr>
          <p:cNvPr id="12290" name="Picture 2" descr="http://ekogradmoscow.ru/images/raznoye/Raznoye7/Raznoye8/8941235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265" y="1468192"/>
            <a:ext cx="6671255" cy="5003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231820" y="746975"/>
            <a:ext cx="1146219" cy="4378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56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           Водонапорная башня</a:t>
            </a:r>
            <a:endParaRPr lang="ru-RU" b="1" dirty="0"/>
          </a:p>
        </p:txBody>
      </p:sp>
      <p:pic>
        <p:nvPicPr>
          <p:cNvPr id="4098" name="Picture 2" descr="C:\Users\админ\Desktop\ермак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40" y="1673954"/>
            <a:ext cx="3349159" cy="518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админ\Desktop\водонапорная бан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958" y="1673954"/>
            <a:ext cx="7520941" cy="503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4" action="ppaction://hlinksldjump"/>
          </p:cNvPr>
          <p:cNvSpPr/>
          <p:nvPr/>
        </p:nvSpPr>
        <p:spPr>
          <a:xfrm>
            <a:off x="334850" y="682580"/>
            <a:ext cx="1171977" cy="5022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49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0640" y="624110"/>
            <a:ext cx="8273972" cy="1280890"/>
          </a:xfrm>
        </p:spPr>
        <p:txBody>
          <a:bodyPr/>
          <a:lstStyle/>
          <a:p>
            <a:pPr algn="ctr"/>
            <a:r>
              <a:rPr lang="ru-RU" b="1" dirty="0" smtClean="0"/>
              <a:t>Дом Зворыкиных</a:t>
            </a:r>
            <a:endParaRPr lang="ru-RU" b="1" dirty="0"/>
          </a:p>
        </p:txBody>
      </p:sp>
      <p:pic>
        <p:nvPicPr>
          <p:cNvPr id="5122" name="Picture 2" descr="C:\Users\админ\Desktop\зворыки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84" y="1727626"/>
            <a:ext cx="6060917" cy="363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дмин\Desktop\дом-музейворыкин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435" y="1727626"/>
            <a:ext cx="5549796" cy="3670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дмин\Desktop\зворыкин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025" y="4243841"/>
            <a:ext cx="3319694" cy="2502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5" action="ppaction://hlinksldjump"/>
          </p:cNvPr>
          <p:cNvSpPr/>
          <p:nvPr/>
        </p:nvSpPr>
        <p:spPr>
          <a:xfrm>
            <a:off x="316093" y="772732"/>
            <a:ext cx="1190734" cy="437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61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Дом-музей имени </a:t>
            </a:r>
            <a:r>
              <a:rPr lang="ru-RU" b="1" dirty="0" err="1" smtClean="0"/>
              <a:t>И.С.Куликова</a:t>
            </a:r>
            <a:endParaRPr lang="ru-RU" b="1" dirty="0"/>
          </a:p>
        </p:txBody>
      </p:sp>
      <p:pic>
        <p:nvPicPr>
          <p:cNvPr id="6146" name="Picture 2" descr="C:\Users\админ\Desktop\кулик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1" y="1871029"/>
            <a:ext cx="3706292" cy="471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админ\Desktop\дом музей куликов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925" y="1725295"/>
            <a:ext cx="6477848" cy="485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админ\Desktop\ку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9155">
            <a:off x="9308321" y="3855118"/>
            <a:ext cx="2693146" cy="26931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5" action="ppaction://hlinksldjump"/>
          </p:cNvPr>
          <p:cNvSpPr/>
          <p:nvPr/>
        </p:nvSpPr>
        <p:spPr>
          <a:xfrm>
            <a:off x="373487" y="785610"/>
            <a:ext cx="1107583" cy="425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85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Петр Иванович </a:t>
            </a:r>
            <a:r>
              <a:rPr lang="ru-RU" b="1" dirty="0" smtClean="0"/>
              <a:t>Целебровский</a:t>
            </a:r>
            <a:endParaRPr lang="ru-RU" b="1" dirty="0"/>
          </a:p>
        </p:txBody>
      </p:sp>
      <p:pic>
        <p:nvPicPr>
          <p:cNvPr id="7170" name="Picture 2" descr="C:\Users\админ\Desktop\celebrovskij-pyotr-ivanovich-43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934" y="1602046"/>
            <a:ext cx="3306395" cy="477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админ\Desktop\смоленская церков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4199172"/>
            <a:ext cx="3990644" cy="265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-1021" descr="C:\Users\админ\Desktop\2165752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476" y="1380547"/>
            <a:ext cx="4374524" cy="300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7" descr="http://lubovbezusl.ru/_ph/5/216575249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97419" y="3790861"/>
            <a:ext cx="2932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Смоленская церковь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7965426" y="4586469"/>
            <a:ext cx="3945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Воскресенский монастырь</a:t>
            </a:r>
            <a:endParaRPr lang="ru-RU" sz="2000" dirty="0"/>
          </a:p>
        </p:txBody>
      </p:sp>
      <p:pic>
        <p:nvPicPr>
          <p:cNvPr id="7178" name="Picture 10" descr="C:\Users\админ\Desktop\благовещенска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15" y="1933498"/>
            <a:ext cx="3602211" cy="189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98768" y="1564166"/>
            <a:ext cx="3534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Благовещенский монастырь</a:t>
            </a:r>
            <a:endParaRPr lang="ru-RU" dirty="0"/>
          </a:p>
        </p:txBody>
      </p:sp>
      <p:sp>
        <p:nvSpPr>
          <p:cNvPr id="3" name="Стрелка вправо 2">
            <a:hlinkClick r:id="rId6" action="ppaction://hlinksldjump"/>
          </p:cNvPr>
          <p:cNvSpPr/>
          <p:nvPr/>
        </p:nvSpPr>
        <p:spPr>
          <a:xfrm>
            <a:off x="215900" y="746975"/>
            <a:ext cx="1149261" cy="4636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20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0192" y="649868"/>
            <a:ext cx="8911687" cy="1280890"/>
          </a:xfrm>
        </p:spPr>
        <p:txBody>
          <a:bodyPr/>
          <a:lstStyle/>
          <a:p>
            <a:pPr algn="ctr"/>
            <a:r>
              <a:rPr lang="ru-RU" b="1" dirty="0" smtClean="0"/>
              <a:t>Петр Дмитриевич Боборыкин</a:t>
            </a:r>
            <a:endParaRPr lang="ru-RU" b="1" dirty="0"/>
          </a:p>
        </p:txBody>
      </p:sp>
      <p:pic>
        <p:nvPicPr>
          <p:cNvPr id="9219" name="Picture 3" descr="C:\Users\админ\Desktop\боборыкин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29"/>
          <a:stretch/>
        </p:blipFill>
        <p:spPr bwMode="auto">
          <a:xfrm>
            <a:off x="8023860" y="1433329"/>
            <a:ext cx="3360420" cy="52816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https://kwork.ru/pics/t3/80/142822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015" y="2286315"/>
            <a:ext cx="6191250" cy="41243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4" action="ppaction://hlinksldjump"/>
          </p:cNvPr>
          <p:cNvSpPr/>
          <p:nvPr/>
        </p:nvSpPr>
        <p:spPr>
          <a:xfrm>
            <a:off x="270456" y="695459"/>
            <a:ext cx="1210614" cy="5280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5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193183" y="772732"/>
            <a:ext cx="1232391" cy="425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G:\ТАЙНЫ И ОТКРЫТИЯ Г.МУРОМА\шопен..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110" y="201056"/>
            <a:ext cx="8770052" cy="6550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45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180304" y="759854"/>
            <a:ext cx="1249251" cy="450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G:\ТАЙНЫ И ОТКРЫТИЯ Г.МУРОМА\фант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553" y="80312"/>
            <a:ext cx="9547430" cy="658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96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artoman.ru/wp-content/uploads/2011/04/karta_muroma.jpg"/>
          <p:cNvPicPr>
            <a:picLocks noChangeAspect="1" noChangeArrowheads="1"/>
          </p:cNvPicPr>
          <p:nvPr/>
        </p:nvPicPr>
        <p:blipFill>
          <a:blip r:embed="rId2"/>
          <a:srcRect b="12260"/>
          <a:stretch>
            <a:fillRect/>
          </a:stretch>
        </p:blipFill>
        <p:spPr bwMode="auto">
          <a:xfrm>
            <a:off x="669840" y="162792"/>
            <a:ext cx="10868397" cy="6675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Овал 4">
            <a:hlinkClick r:id="rId3" action="ppaction://hlinkfile"/>
          </p:cNvPr>
          <p:cNvSpPr/>
          <p:nvPr/>
        </p:nvSpPr>
        <p:spPr>
          <a:xfrm>
            <a:off x="11037191" y="234396"/>
            <a:ext cx="355089" cy="33981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hlinkClick r:id="rId4" action="ppaction://hlinksldjump"/>
          </p:cNvPr>
          <p:cNvSpPr/>
          <p:nvPr/>
        </p:nvSpPr>
        <p:spPr>
          <a:xfrm>
            <a:off x="7781685" y="2416166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hlinkClick r:id="rId5" action="ppaction://hlinksldjump"/>
          </p:cNvPr>
          <p:cNvSpPr/>
          <p:nvPr/>
        </p:nvSpPr>
        <p:spPr>
          <a:xfrm>
            <a:off x="6737022" y="1661329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hlinkClick r:id="rId6" action="ppaction://hlinkpres?slideindex=1&amp;slidetitle="/>
          </p:cNvPr>
          <p:cNvSpPr/>
          <p:nvPr/>
        </p:nvSpPr>
        <p:spPr>
          <a:xfrm>
            <a:off x="6875130" y="2531064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hlinkClick r:id="rId7" action="ppaction://hlinksldjump"/>
          </p:cNvPr>
          <p:cNvSpPr/>
          <p:nvPr/>
        </p:nvSpPr>
        <p:spPr>
          <a:xfrm>
            <a:off x="8307572" y="3125300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6" action="ppaction://hlinkpres?slideindex=1&amp;slidetitle="/>
          </p:cNvPr>
          <p:cNvSpPr/>
          <p:nvPr/>
        </p:nvSpPr>
        <p:spPr>
          <a:xfrm>
            <a:off x="8397000" y="2416166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rId6" action="ppaction://hlinkpres?slideindex=1&amp;slidetitle="/>
          </p:cNvPr>
          <p:cNvSpPr/>
          <p:nvPr/>
        </p:nvSpPr>
        <p:spPr>
          <a:xfrm>
            <a:off x="7730576" y="1817369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rId6" action="ppaction://hlinkpres?slideindex=1&amp;slidetitle="/>
          </p:cNvPr>
          <p:cNvSpPr/>
          <p:nvPr/>
        </p:nvSpPr>
        <p:spPr>
          <a:xfrm>
            <a:off x="7215036" y="1047228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rId6" action="ppaction://hlinkpres?slideindex=1&amp;slidetitle="/>
          </p:cNvPr>
          <p:cNvSpPr/>
          <p:nvPr/>
        </p:nvSpPr>
        <p:spPr>
          <a:xfrm>
            <a:off x="9451645" y="5956505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rId8" action="ppaction://hlinksldjump"/>
          </p:cNvPr>
          <p:cNvSpPr/>
          <p:nvPr/>
        </p:nvSpPr>
        <p:spPr>
          <a:xfrm>
            <a:off x="6257685" y="1345869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rId6" action="ppaction://hlinkpres?slideindex=1&amp;slidetitle="/>
          </p:cNvPr>
          <p:cNvSpPr/>
          <p:nvPr/>
        </p:nvSpPr>
        <p:spPr>
          <a:xfrm>
            <a:off x="6460901" y="1813374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hlinkClick r:id="rId6" action="ppaction://hlinkpres?slideindex=1&amp;slidetitle="/>
          </p:cNvPr>
          <p:cNvSpPr/>
          <p:nvPr/>
        </p:nvSpPr>
        <p:spPr>
          <a:xfrm>
            <a:off x="7871837" y="1296767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hlinkClick r:id="rId6" action="ppaction://hlinkpres?slideindex=1&amp;slidetitle="/>
          </p:cNvPr>
          <p:cNvSpPr/>
          <p:nvPr/>
        </p:nvSpPr>
        <p:spPr>
          <a:xfrm>
            <a:off x="7537680" y="801525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hlinkClick r:id="rId9" action="ppaction://hlinksldjump"/>
          </p:cNvPr>
          <p:cNvSpPr/>
          <p:nvPr/>
        </p:nvSpPr>
        <p:spPr>
          <a:xfrm>
            <a:off x="5461341" y="1932268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6" action="ppaction://hlinkpres?slideindex=1&amp;slidetitle="/>
          </p:cNvPr>
          <p:cNvSpPr/>
          <p:nvPr/>
        </p:nvSpPr>
        <p:spPr>
          <a:xfrm>
            <a:off x="7644355" y="1482043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rId10" action="ppaction://hlinksldjump"/>
          </p:cNvPr>
          <p:cNvSpPr/>
          <p:nvPr/>
        </p:nvSpPr>
        <p:spPr>
          <a:xfrm>
            <a:off x="7225012" y="1787725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hlinkClick r:id="rId11" action="ppaction://hlinksldjump"/>
          </p:cNvPr>
          <p:cNvSpPr/>
          <p:nvPr/>
        </p:nvSpPr>
        <p:spPr>
          <a:xfrm>
            <a:off x="5664557" y="2798363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hlinkClick r:id="rId6" action="ppaction://hlinkpres?slideindex=1&amp;slidetitle="/>
          </p:cNvPr>
          <p:cNvSpPr/>
          <p:nvPr/>
        </p:nvSpPr>
        <p:spPr>
          <a:xfrm>
            <a:off x="6571840" y="2595938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>
            <a:hlinkClick r:id="rId6" action="ppaction://hlinkpres?slideindex=1&amp;slidetitle="/>
          </p:cNvPr>
          <p:cNvSpPr/>
          <p:nvPr/>
        </p:nvSpPr>
        <p:spPr>
          <a:xfrm>
            <a:off x="6671914" y="2332571"/>
            <a:ext cx="203216" cy="22979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12" action="ppaction://hlinksldjump"/>
          </p:cNvPr>
          <p:cNvSpPr/>
          <p:nvPr/>
        </p:nvSpPr>
        <p:spPr>
          <a:xfrm>
            <a:off x="4627060" y="2677776"/>
            <a:ext cx="203216" cy="190899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11183450" y="234395"/>
            <a:ext cx="2088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1</a:t>
            </a:r>
            <a:endParaRPr lang="ru-RU" sz="1050" dirty="0"/>
          </a:p>
        </p:txBody>
      </p:sp>
      <p:sp>
        <p:nvSpPr>
          <p:cNvPr id="3" name="TextBox 2">
            <a:hlinkClick r:id="rId4" action="ppaction://hlinksldjump"/>
          </p:cNvPr>
          <p:cNvSpPr txBox="1"/>
          <p:nvPr/>
        </p:nvSpPr>
        <p:spPr>
          <a:xfrm>
            <a:off x="7786370" y="2416166"/>
            <a:ext cx="4270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2</a:t>
            </a:r>
            <a:endParaRPr lang="ru-RU" sz="1050" dirty="0"/>
          </a:p>
        </p:txBody>
      </p:sp>
      <p:sp>
        <p:nvSpPr>
          <p:cNvPr id="4" name="TextBox 3">
            <a:hlinkClick r:id="rId13" action="ppaction://hlinksldjump"/>
          </p:cNvPr>
          <p:cNvSpPr txBox="1"/>
          <p:nvPr/>
        </p:nvSpPr>
        <p:spPr>
          <a:xfrm>
            <a:off x="8409180" y="2410777"/>
            <a:ext cx="2332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3</a:t>
            </a:r>
            <a:endParaRPr lang="ru-RU" sz="1100" dirty="0"/>
          </a:p>
        </p:txBody>
      </p:sp>
      <p:sp>
        <p:nvSpPr>
          <p:cNvPr id="6" name="TextBox 5">
            <a:hlinkClick r:id="rId14" action="ppaction://hlinksldjump"/>
          </p:cNvPr>
          <p:cNvSpPr txBox="1"/>
          <p:nvPr/>
        </p:nvSpPr>
        <p:spPr>
          <a:xfrm>
            <a:off x="7898290" y="1296768"/>
            <a:ext cx="1767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4</a:t>
            </a:r>
            <a:endParaRPr lang="ru-RU" sz="1100" dirty="0"/>
          </a:p>
        </p:txBody>
      </p:sp>
      <p:sp>
        <p:nvSpPr>
          <p:cNvPr id="20" name="TextBox 19">
            <a:hlinkClick r:id="rId15" action="ppaction://hlinksldjump"/>
          </p:cNvPr>
          <p:cNvSpPr txBox="1"/>
          <p:nvPr/>
        </p:nvSpPr>
        <p:spPr>
          <a:xfrm>
            <a:off x="7587721" y="801525"/>
            <a:ext cx="830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5</a:t>
            </a:r>
            <a:endParaRPr lang="ru-RU" sz="1100" dirty="0"/>
          </a:p>
        </p:txBody>
      </p:sp>
      <p:sp>
        <p:nvSpPr>
          <p:cNvPr id="31" name="TextBox 30">
            <a:hlinkClick r:id="rId16" action="ppaction://hlinksldjump"/>
          </p:cNvPr>
          <p:cNvSpPr txBox="1"/>
          <p:nvPr/>
        </p:nvSpPr>
        <p:spPr>
          <a:xfrm>
            <a:off x="9404422" y="5967771"/>
            <a:ext cx="2976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6</a:t>
            </a:r>
            <a:endParaRPr lang="ru-RU" sz="1100" dirty="0"/>
          </a:p>
        </p:txBody>
      </p:sp>
      <p:sp>
        <p:nvSpPr>
          <p:cNvPr id="1024" name="TextBox 1023">
            <a:hlinkClick r:id="rId17" action="ppaction://hlinksldjump"/>
          </p:cNvPr>
          <p:cNvSpPr txBox="1"/>
          <p:nvPr/>
        </p:nvSpPr>
        <p:spPr>
          <a:xfrm>
            <a:off x="7207874" y="1031322"/>
            <a:ext cx="2032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7</a:t>
            </a:r>
            <a:endParaRPr lang="ru-RU" sz="1100" dirty="0"/>
          </a:p>
        </p:txBody>
      </p:sp>
      <p:sp>
        <p:nvSpPr>
          <p:cNvPr id="1025" name="TextBox 1024">
            <a:hlinkClick r:id="rId18" action="ppaction://hlinksldjump"/>
          </p:cNvPr>
          <p:cNvSpPr txBox="1"/>
          <p:nvPr/>
        </p:nvSpPr>
        <p:spPr>
          <a:xfrm>
            <a:off x="7613582" y="1532586"/>
            <a:ext cx="233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8</a:t>
            </a:r>
            <a:endParaRPr lang="ru-RU" sz="1100" dirty="0"/>
          </a:p>
        </p:txBody>
      </p:sp>
      <p:sp>
        <p:nvSpPr>
          <p:cNvPr id="1027" name="TextBox 1026">
            <a:hlinkClick r:id="rId5" action="ppaction://hlinksldjump"/>
          </p:cNvPr>
          <p:cNvSpPr txBox="1"/>
          <p:nvPr/>
        </p:nvSpPr>
        <p:spPr>
          <a:xfrm>
            <a:off x="6737022" y="1711840"/>
            <a:ext cx="2397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9</a:t>
            </a:r>
            <a:endParaRPr lang="ru-RU" sz="1100" dirty="0"/>
          </a:p>
        </p:txBody>
      </p:sp>
      <p:sp>
        <p:nvSpPr>
          <p:cNvPr id="1028" name="TextBox 1027"/>
          <p:cNvSpPr txBox="1"/>
          <p:nvPr/>
        </p:nvSpPr>
        <p:spPr>
          <a:xfrm>
            <a:off x="7183461" y="1768015"/>
            <a:ext cx="3542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hlinkClick r:id="rId10" action="ppaction://hlinksldjump"/>
              </a:rPr>
              <a:t>10</a:t>
            </a:r>
            <a:endParaRPr lang="ru-RU" sz="1000" dirty="0"/>
          </a:p>
        </p:txBody>
      </p:sp>
      <p:sp>
        <p:nvSpPr>
          <p:cNvPr id="1029" name="Овал 1028">
            <a:hlinkClick r:id="rId19" action="ppaction://hlinkfile"/>
          </p:cNvPr>
          <p:cNvSpPr/>
          <p:nvPr/>
        </p:nvSpPr>
        <p:spPr>
          <a:xfrm>
            <a:off x="6737022" y="1460767"/>
            <a:ext cx="133818" cy="15146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0" name="TextBox 1029">
            <a:hlinkClick r:id="rId20" action="ppaction://hlinksldjump"/>
          </p:cNvPr>
          <p:cNvSpPr txBox="1"/>
          <p:nvPr/>
        </p:nvSpPr>
        <p:spPr>
          <a:xfrm>
            <a:off x="7670735" y="1787725"/>
            <a:ext cx="3291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11</a:t>
            </a:r>
            <a:endParaRPr lang="ru-RU" sz="1000" dirty="0"/>
          </a:p>
        </p:txBody>
      </p:sp>
      <p:sp>
        <p:nvSpPr>
          <p:cNvPr id="1031" name="TextBox 1030">
            <a:hlinkClick r:id="rId21" action="ppaction://hlinksldjump"/>
          </p:cNvPr>
          <p:cNvSpPr txBox="1"/>
          <p:nvPr/>
        </p:nvSpPr>
        <p:spPr>
          <a:xfrm>
            <a:off x="6426202" y="1803114"/>
            <a:ext cx="4446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12</a:t>
            </a:r>
            <a:endParaRPr lang="ru-RU" sz="900" dirty="0"/>
          </a:p>
        </p:txBody>
      </p:sp>
      <p:sp>
        <p:nvSpPr>
          <p:cNvPr id="1032" name="TextBox 1031">
            <a:hlinkClick r:id="rId8" action="ppaction://hlinksldjump"/>
          </p:cNvPr>
          <p:cNvSpPr txBox="1"/>
          <p:nvPr/>
        </p:nvSpPr>
        <p:spPr>
          <a:xfrm>
            <a:off x="6192612" y="1312157"/>
            <a:ext cx="3792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13</a:t>
            </a:r>
            <a:endParaRPr lang="ru-RU" sz="900" dirty="0"/>
          </a:p>
        </p:txBody>
      </p:sp>
      <p:sp>
        <p:nvSpPr>
          <p:cNvPr id="1033" name="TextBox 1032">
            <a:hlinkClick r:id="rId9" action="ppaction://hlinksldjump"/>
          </p:cNvPr>
          <p:cNvSpPr txBox="1"/>
          <p:nvPr/>
        </p:nvSpPr>
        <p:spPr>
          <a:xfrm>
            <a:off x="5419294" y="1931233"/>
            <a:ext cx="3707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hlinkClick r:id="rId22" action="ppaction://hlinkfile"/>
              </a:rPr>
              <a:t>14</a:t>
            </a:r>
            <a:endParaRPr lang="ru-RU" sz="900" dirty="0"/>
          </a:p>
        </p:txBody>
      </p:sp>
      <p:sp>
        <p:nvSpPr>
          <p:cNvPr id="1034" name="TextBox 1033"/>
          <p:cNvSpPr txBox="1"/>
          <p:nvPr/>
        </p:nvSpPr>
        <p:spPr>
          <a:xfrm>
            <a:off x="5577094" y="2825735"/>
            <a:ext cx="4259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hlinkClick r:id="rId11" action="ppaction://hlinksldjump"/>
              </a:rPr>
              <a:t>15</a:t>
            </a:r>
            <a:endParaRPr lang="ru-RU" sz="900" dirty="0"/>
          </a:p>
        </p:txBody>
      </p:sp>
      <p:sp>
        <p:nvSpPr>
          <p:cNvPr id="1035" name="TextBox 1034"/>
          <p:cNvSpPr txBox="1"/>
          <p:nvPr/>
        </p:nvSpPr>
        <p:spPr>
          <a:xfrm>
            <a:off x="4531941" y="2672387"/>
            <a:ext cx="4242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16</a:t>
            </a:r>
            <a:endParaRPr lang="ru-RU" sz="900" dirty="0"/>
          </a:p>
        </p:txBody>
      </p:sp>
      <p:sp>
        <p:nvSpPr>
          <p:cNvPr id="1036" name="TextBox 1035">
            <a:hlinkClick r:id="rId23" action="ppaction://hlinksldjump"/>
          </p:cNvPr>
          <p:cNvSpPr txBox="1"/>
          <p:nvPr/>
        </p:nvSpPr>
        <p:spPr>
          <a:xfrm>
            <a:off x="6598961" y="2310750"/>
            <a:ext cx="4793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18</a:t>
            </a:r>
            <a:endParaRPr lang="ru-RU" sz="900" dirty="0"/>
          </a:p>
        </p:txBody>
      </p:sp>
      <p:sp>
        <p:nvSpPr>
          <p:cNvPr id="1037" name="TextBox 1036"/>
          <p:cNvSpPr txBox="1"/>
          <p:nvPr/>
        </p:nvSpPr>
        <p:spPr>
          <a:xfrm>
            <a:off x="6875130" y="2562368"/>
            <a:ext cx="3083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17</a:t>
            </a:r>
            <a:endParaRPr lang="ru-RU" sz="800" dirty="0"/>
          </a:p>
        </p:txBody>
      </p:sp>
      <p:sp>
        <p:nvSpPr>
          <p:cNvPr id="1038" name="TextBox 1037"/>
          <p:cNvSpPr txBox="1"/>
          <p:nvPr/>
        </p:nvSpPr>
        <p:spPr>
          <a:xfrm>
            <a:off x="6527810" y="2610291"/>
            <a:ext cx="3430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hlinkClick r:id="rId24" action="ppaction://hlinkfile"/>
              </a:rPr>
              <a:t>19</a:t>
            </a:r>
            <a:endParaRPr lang="ru-RU" sz="800" dirty="0"/>
          </a:p>
        </p:txBody>
      </p:sp>
      <p:sp>
        <p:nvSpPr>
          <p:cNvPr id="1039" name="TextBox 1038">
            <a:hlinkClick r:id="rId7" action="ppaction://hlinksldjump"/>
          </p:cNvPr>
          <p:cNvSpPr txBox="1"/>
          <p:nvPr/>
        </p:nvSpPr>
        <p:spPr>
          <a:xfrm>
            <a:off x="8227006" y="3166136"/>
            <a:ext cx="4669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20</a:t>
            </a:r>
            <a:endParaRPr lang="ru-RU" sz="800" dirty="0"/>
          </a:p>
        </p:txBody>
      </p:sp>
      <p:sp>
        <p:nvSpPr>
          <p:cNvPr id="44" name="Овал 43">
            <a:hlinkClick r:id="rId25" action="ppaction://hlinkfile"/>
          </p:cNvPr>
          <p:cNvSpPr/>
          <p:nvPr/>
        </p:nvSpPr>
        <p:spPr>
          <a:xfrm>
            <a:off x="8995031" y="1902088"/>
            <a:ext cx="240409" cy="21409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0011" y="624110"/>
            <a:ext cx="929854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ГБПОУ ВО </a:t>
            </a:r>
            <a:br>
              <a:rPr lang="ru-RU" b="1" dirty="0" smtClean="0"/>
            </a:br>
            <a:r>
              <a:rPr lang="ru-RU" b="1" dirty="0" smtClean="0"/>
              <a:t>«Муромский педагогический колледж»</a:t>
            </a:r>
            <a:endParaRPr lang="ru-RU" b="1" dirty="0"/>
          </a:p>
        </p:txBody>
      </p:sp>
      <p:pic>
        <p:nvPicPr>
          <p:cNvPr id="11266" name="Picture 2" descr="C:\Users\админ\Desktop\мп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705" y="1939301"/>
            <a:ext cx="6426338" cy="3366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206061" y="759853"/>
            <a:ext cx="1197735" cy="4636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photobook33.ru/wp-content/uploads/2016/11/%D0%9C%D1%83%D1%80%D0%BE%D0%BC-%D0%BD%D0%B0-%D1%81%D1%82%D0%B0%D1%80%D1%8B%D1%85-%D0%BE%D1%82%D0%BA%D1%80%D1%8B%D1%82%D0%BA%D0%B0%D1%85-3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17" y="3090929"/>
            <a:ext cx="5534251" cy="3469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52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dostavkin.com/wp-content/uploads/2016/09/murom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2" t="5288" r="1082" b="6251"/>
          <a:stretch/>
        </p:blipFill>
        <p:spPr bwMode="auto">
          <a:xfrm>
            <a:off x="992702" y="99213"/>
            <a:ext cx="9954342" cy="6604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3" action="ppaction://hlinksldjump"/>
          </p:cNvPr>
          <p:cNvSpPr/>
          <p:nvPr/>
        </p:nvSpPr>
        <p:spPr>
          <a:xfrm>
            <a:off x="180304" y="746975"/>
            <a:ext cx="1030310" cy="450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77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181" y="457200"/>
            <a:ext cx="5143499" cy="1447800"/>
          </a:xfrm>
        </p:spPr>
        <p:txBody>
          <a:bodyPr/>
          <a:lstStyle/>
          <a:p>
            <a:pPr algn="ctr"/>
            <a:r>
              <a:rPr lang="ru-RU" b="1" dirty="0" smtClean="0"/>
              <a:t>Дом народного творчества</a:t>
            </a:r>
            <a:endParaRPr lang="ru-RU" b="1" dirty="0"/>
          </a:p>
        </p:txBody>
      </p:sp>
      <p:pic>
        <p:nvPicPr>
          <p:cNvPr id="1026" name="Picture 2" descr="C:\Users\админ\Desktop\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2" y="1964994"/>
            <a:ext cx="5668765" cy="44358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\Desktop\xeG-24iEl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t="24667"/>
          <a:stretch/>
        </p:blipFill>
        <p:spPr bwMode="auto">
          <a:xfrm>
            <a:off x="6063083" y="3817620"/>
            <a:ext cx="5927935" cy="2583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дмин\Desktop\jdiGB-PIv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520" y="735826"/>
            <a:ext cx="5177060" cy="2912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235132" y="718456"/>
            <a:ext cx="1175657" cy="4963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39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2738" y="888642"/>
            <a:ext cx="4893972" cy="69247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Памятник </a:t>
            </a:r>
            <a:r>
              <a:rPr lang="ru-RU" sz="2400" b="1" dirty="0"/>
              <a:t>М</a:t>
            </a:r>
            <a:r>
              <a:rPr lang="ru-RU" sz="2400" b="1" dirty="0" smtClean="0"/>
              <a:t>уромскому калачу</a:t>
            </a:r>
            <a:endParaRPr lang="ru-RU" sz="2400" b="1" dirty="0"/>
          </a:p>
        </p:txBody>
      </p:sp>
      <p:pic>
        <p:nvPicPr>
          <p:cNvPr id="2050" name="Picture 2" descr="C:\Users\админ\Desktop\f3ba709s-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17" y="1648494"/>
            <a:ext cx="6515102" cy="367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дмин\Desktop\ТАЙНЫ И ОТКРЫТИЯ Г.МУРОМА\герб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466" y="971322"/>
            <a:ext cx="4485640" cy="5487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389359" y="323998"/>
            <a:ext cx="378950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31B4E6">
                    <a:lumMod val="75000"/>
                  </a:srgbClr>
                </a:solidFill>
                <a:ea typeface="+mj-ea"/>
                <a:cs typeface="+mj-cs"/>
              </a:rPr>
              <a:t>Герб города Мурома</a:t>
            </a:r>
            <a:endParaRPr lang="ru-RU" sz="2200" b="1" dirty="0"/>
          </a:p>
        </p:txBody>
      </p:sp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352697" y="666206"/>
            <a:ext cx="1031965" cy="5617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62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Спасо</a:t>
            </a:r>
            <a:r>
              <a:rPr lang="ru-RU" b="1" dirty="0"/>
              <a:t>-Преображенский монастырь</a:t>
            </a:r>
          </a:p>
        </p:txBody>
      </p:sp>
      <p:pic>
        <p:nvPicPr>
          <p:cNvPr id="2050" name="Picture 2" descr="http://st.top.turtella.ru/p/l1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930" y="1481142"/>
            <a:ext cx="6750150" cy="487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 ÐÑÑÐ¾ÑÐ¸Ñ Ð¼ÑÑÐ¾Ð¼ÑÐºÐ¾Ð³Ð¾ Ð¡Ð¿Ð°ÑÐ¾-ÐÑÐµÐ¾Ð±ÑÐ°Ð¶ÐµÐ½ÑÐºÐ¾Ð³Ð¾ Ð¼Ð¾Ð½Ð°ÑÑÑÑÑ, ÐÑÑÐ¾Ð¼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979" y="3851532"/>
            <a:ext cx="3213734" cy="250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 Ð¡Ð¿Ð°ÑÐ¾-ÐÑÐµÐ¾Ð±ÑÐ°Ð¶ÐµÐ½ÑÐºÐ¸Ð¹ ÑÐ¾Ð±Ð¾Ñ, ÐÑÑÐ¾Ð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979" y="1481142"/>
            <a:ext cx="3213734" cy="232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5" action="ppaction://hlinksldjump"/>
          </p:cNvPr>
          <p:cNvSpPr/>
          <p:nvPr/>
        </p:nvSpPr>
        <p:spPr>
          <a:xfrm>
            <a:off x="321971" y="746975"/>
            <a:ext cx="1081825" cy="4636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21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/>
              <a:t>Николо</a:t>
            </a:r>
            <a:r>
              <a:rPr lang="ru-RU" b="1" dirty="0"/>
              <a:t>-Набережная церковь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roehal.ru/media/sights/murom/nikolo-naberezhnaya-cerkov-ili-cerkov-nikoly-mokro_0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369" y="1492925"/>
            <a:ext cx="5994243" cy="505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2.fotokto.ru/photo/full/99/9903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467" y="1492925"/>
            <a:ext cx="3403618" cy="505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231820" y="746975"/>
            <a:ext cx="1223493" cy="450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18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Воскресенский монастырь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ÐÐ¾ÑÐºÑÐµÑÐµÐ½ÑÐºÐ¸Ð¹ Ð¼Ð¾Ð½Ð°ÑÑÑÑÑ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429" y="1403304"/>
            <a:ext cx="8910183" cy="523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231820" y="708337"/>
            <a:ext cx="1159098" cy="425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11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tonkostyturizma.ru/wp-content/uploads/2016/10/image019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620" y="1605566"/>
            <a:ext cx="7545992" cy="503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Карачаровский родник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6" name="Picture 6" descr="http://photobook33.ru/wp-content/uploads/2015/10/%D0%92%D0%B8%D0%B4%D1%8B-%D0%B8%D1%8E%D0%BD%D1%8C%D1%81%D0%BA%D0%BE%D0%B3%D0%BE-%D0%9A%D0%B0%D1%80%D0%B0%D1%87%D0%B0%D1%80%D0%BE%D0%B2%D0%BE-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074" y="2133600"/>
            <a:ext cx="5153718" cy="364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4" action="ppaction://hlinksldjump"/>
          </p:cNvPr>
          <p:cNvSpPr/>
          <p:nvPr/>
        </p:nvSpPr>
        <p:spPr>
          <a:xfrm>
            <a:off x="206062" y="682580"/>
            <a:ext cx="1223493" cy="5022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82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Благовещенский монастырь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s1.fotokto.ru/photo/full/500/5008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449" y="1372769"/>
            <a:ext cx="7948925" cy="529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334851" y="746975"/>
            <a:ext cx="1146220" cy="4571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35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271</TotalTime>
  <Words>76</Words>
  <Application>Microsoft Office PowerPoint</Application>
  <PresentationFormat>Произвольный</PresentationFormat>
  <Paragraphs>41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Легкий дым</vt:lpstr>
      <vt:lpstr>Тайны и открытия  города Мурома (862 год)</vt:lpstr>
      <vt:lpstr>Презентация PowerPoint</vt:lpstr>
      <vt:lpstr>Дом народного творчества</vt:lpstr>
      <vt:lpstr>Памятник Муромскому калачу</vt:lpstr>
      <vt:lpstr>Спасо-Преображенский монастырь</vt:lpstr>
      <vt:lpstr>Николо-Набережная церковь</vt:lpstr>
      <vt:lpstr>Воскресенский монастырь </vt:lpstr>
      <vt:lpstr>Карачаровский родник </vt:lpstr>
      <vt:lpstr>Благовещенский монастырь </vt:lpstr>
      <vt:lpstr>Свято-Троицкий женский монастырь  </vt:lpstr>
      <vt:lpstr>Современный памятник Петру и Февронии </vt:lpstr>
      <vt:lpstr>Памятник Петру и Февронии</vt:lpstr>
      <vt:lpstr>                   Водонапорная башня</vt:lpstr>
      <vt:lpstr>Дом Зворыкиных</vt:lpstr>
      <vt:lpstr>Дом-музей имени И.С.Куликова</vt:lpstr>
      <vt:lpstr>Петр Иванович Целебровский</vt:lpstr>
      <vt:lpstr>Петр Дмитриевич Боборыкин</vt:lpstr>
      <vt:lpstr>Презентация PowerPoint</vt:lpstr>
      <vt:lpstr>Презентация PowerPoint</vt:lpstr>
      <vt:lpstr>ГБПОУ ВО  «Муромский педагогический колледж»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Древний Муром</dc:title>
  <dc:creator>Риша Фёдорова</dc:creator>
  <cp:lastModifiedBy>админ</cp:lastModifiedBy>
  <cp:revision>31</cp:revision>
  <dcterms:created xsi:type="dcterms:W3CDTF">2018-11-17T20:02:48Z</dcterms:created>
  <dcterms:modified xsi:type="dcterms:W3CDTF">2018-12-04T19:20:02Z</dcterms:modified>
</cp:coreProperties>
</file>