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klike.net/uploads/posts/2022-11/1668833176_3-5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329" y="0"/>
            <a:ext cx="917232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-3690" y="0"/>
            <a:ext cx="9147689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Воспитание детей в современной семье.                                         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Цели:                                                                                                                                  1.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 Развивать умение применять полученные знания на практике; воспитывать внимание к детям, отзывчивость.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2. Повышение роли семьи и ее значения в жизни ребенка,  повышение уровня компетентности родителей в воспитании и развитии детей.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1.Активизировать и обобщить воспитательные умения родителей, поддерживать их уверенность в собственных педагогических возможностях;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2.Подвести родителей к правильному осознанию своей воспитательной роли в семье, пополнить их положительный опыт взаимоотношений с ребенком;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3.Организовать работу по просвещению родителей в вопросах развития и воспитания детей;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4.Разработать ценностно-значимое содержание семейного воспитания.</a:t>
            </a:r>
          </a:p>
        </p:txBody>
      </p:sp>
    </p:spTree>
    <p:extLst>
      <p:ext uri="{BB962C8B-B14F-4D97-AF65-F5344CB8AC3E}">
        <p14:creationId xmlns:p14="http://schemas.microsoft.com/office/powerpoint/2010/main" val="8885768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AutoShape 2" descr="https://top-fon.com/uploads/posts/2023-01/1674671420_top-fon-com-p-detskie-foni-semya-dlya-prezentatsii-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https://cojo.ru/wp-content/uploads/2022/12/fon-dlia-prezentatsii-semia-16.webp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https://cojo.ru/wp-content/uploads/2022/12/fon-dlia-prezentatsii-semia-16.webp"/>
          <p:cNvSpPr>
            <a:spLocks noGrp="1" noChangeAspect="1" noChangeArrowheads="1"/>
          </p:cNvSpPr>
          <p:nvPr>
            <p:ph idx="1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0" descr="https://cojo.ru/wp-content/uploads/2022/12/fon-dlia-prezentatsii-semia-16.webp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12" descr="https://cojo.ru/wp-content/uploads/2022/12/fon-dlia-prezentatsii-semia-16.webp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4" descr="https://cojo.ru/wp-content/uploads/2022/12/fon-dlia-prezentatsii-semia-16.webp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16" descr="https://cojo.ru/wp-content/uploads/2022/12/fon-dlia-prezentatsii-semia-16.webp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AutoShape 18" descr="https://cojo.ru/wp-content/uploads/2022/12/fon-dlia-prezentatsii-semia-16.webp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AutoShape 20" descr="https://cojo.ru/wp-content/uploads/2022/12/fon-dlia-prezentatsii-semia-16.webp"/>
          <p:cNvSpPr>
            <a:spLocks noChangeAspect="1" noChangeArrowheads="1"/>
          </p:cNvSpPr>
          <p:nvPr/>
        </p:nvSpPr>
        <p:spPr bwMode="auto">
          <a:xfrm>
            <a:off x="1222375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70" name="Picture 22" descr="https://klike.net/uploads/posts/2022-09/1663936422_g-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44462"/>
            <a:ext cx="9143999" cy="7002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Овал 13"/>
          <p:cNvSpPr/>
          <p:nvPr/>
        </p:nvSpPr>
        <p:spPr>
          <a:xfrm>
            <a:off x="1527175" y="2636912"/>
            <a:ext cx="3096344" cy="266429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195736" y="4509120"/>
            <a:ext cx="27363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Условия семейного воспитания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трелка вправо 15"/>
          <p:cNvSpPr/>
          <p:nvPr/>
        </p:nvSpPr>
        <p:spPr>
          <a:xfrm>
            <a:off x="155575" y="-188940"/>
            <a:ext cx="2919772" cy="1230051"/>
          </a:xfrm>
          <a:prstGeom prst="rightArrow">
            <a:avLst>
              <a:gd name="adj1" fmla="val 52960"/>
              <a:gd name="adj2" fmla="val 5148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право 17"/>
          <p:cNvSpPr/>
          <p:nvPr/>
        </p:nvSpPr>
        <p:spPr>
          <a:xfrm rot="10800000">
            <a:off x="6084168" y="5588260"/>
            <a:ext cx="2919772" cy="1230051"/>
          </a:xfrm>
          <a:prstGeom prst="rightArrow">
            <a:avLst>
              <a:gd name="adj1" fmla="val 52960"/>
              <a:gd name="adj2" fmla="val 5148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право 18"/>
          <p:cNvSpPr/>
          <p:nvPr/>
        </p:nvSpPr>
        <p:spPr>
          <a:xfrm rot="10800000">
            <a:off x="6084168" y="1389437"/>
            <a:ext cx="2919772" cy="1230051"/>
          </a:xfrm>
          <a:prstGeom prst="rightArrow">
            <a:avLst>
              <a:gd name="adj1" fmla="val 52960"/>
              <a:gd name="adj2" fmla="val 5148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право 19"/>
          <p:cNvSpPr/>
          <p:nvPr/>
        </p:nvSpPr>
        <p:spPr>
          <a:xfrm>
            <a:off x="155575" y="5588260"/>
            <a:ext cx="2919772" cy="1230051"/>
          </a:xfrm>
          <a:prstGeom prst="rightArrow">
            <a:avLst>
              <a:gd name="adj1" fmla="val 52960"/>
              <a:gd name="adj2" fmla="val 5148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право 20"/>
          <p:cNvSpPr/>
          <p:nvPr/>
        </p:nvSpPr>
        <p:spPr>
          <a:xfrm>
            <a:off x="155575" y="1389437"/>
            <a:ext cx="2919772" cy="1230051"/>
          </a:xfrm>
          <a:prstGeom prst="rightArrow">
            <a:avLst>
              <a:gd name="adj1" fmla="val 52960"/>
              <a:gd name="adj2" fmla="val 5148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право 21"/>
          <p:cNvSpPr/>
          <p:nvPr/>
        </p:nvSpPr>
        <p:spPr>
          <a:xfrm rot="10800000">
            <a:off x="6084168" y="7937"/>
            <a:ext cx="2919772" cy="1230051"/>
          </a:xfrm>
          <a:prstGeom prst="rightArrow">
            <a:avLst>
              <a:gd name="adj1" fmla="val 52960"/>
              <a:gd name="adj2" fmla="val 5148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 rot="10800000">
            <a:off x="6084168" y="4286690"/>
            <a:ext cx="2919772" cy="1230051"/>
          </a:xfrm>
          <a:prstGeom prst="rightArrow">
            <a:avLst>
              <a:gd name="adj1" fmla="val 52960"/>
              <a:gd name="adj2" fmla="val 5148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право 23"/>
          <p:cNvSpPr/>
          <p:nvPr/>
        </p:nvSpPr>
        <p:spPr>
          <a:xfrm>
            <a:off x="155575" y="4358209"/>
            <a:ext cx="1680121" cy="1087015"/>
          </a:xfrm>
          <a:prstGeom prst="rightArrow">
            <a:avLst>
              <a:gd name="adj1" fmla="val 52960"/>
              <a:gd name="adj2" fmla="val 5148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6716425" y="426085"/>
            <a:ext cx="22717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Семейный уклад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452028" y="1681296"/>
            <a:ext cx="28724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Общение и совместная деятельность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07975" y="312737"/>
            <a:ext cx="24638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Семейные традиции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55575" y="1681296"/>
            <a:ext cx="23198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Эмоциональный климат семьи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55575" y="4578550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Авторитет родителей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11092" y="6021288"/>
            <a:ext cx="28958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Чувства ответственности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714465" y="4588316"/>
            <a:ext cx="2271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Педагогическая культура родителей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152137" y="5844852"/>
            <a:ext cx="28518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Организация жизненного пространства ребёнка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34427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https://klike.net/uploads/posts/2022-11/1668833209_3-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25252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205086"/>
            <a:ext cx="9270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Факторы, имеющие воспитательные значение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108520" y="980728"/>
            <a:ext cx="90010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Ребёнок должен принимать активное участие в жизни семьи.</a:t>
            </a:r>
          </a:p>
          <a:p>
            <a:pPr marL="342900" indent="-342900">
              <a:buAutoNum type="arabicParenR"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Родители должны находить время для общения с ребёнком.</a:t>
            </a:r>
          </a:p>
          <a:p>
            <a:pPr marL="342900" indent="-342900">
              <a:buAutoNum type="arabicParenR"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Помогать ребёнку самостоятельно принимать решения.</a:t>
            </a:r>
          </a:p>
          <a:p>
            <a:pPr marL="342900" indent="-342900">
              <a:buAutoNum type="arabicParenR"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Уважать право ребёнка на собственное мнение.</a:t>
            </a:r>
          </a:p>
          <a:p>
            <a:pPr marL="342900" indent="-342900">
              <a:buAutoNum type="arabicParenR"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Относится к ребёнку как к равноправному члену семьи.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34700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theslide.ru/img/thumbs/71f0e6ba7cf843dc2ed93a34dc24a58e-800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07537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trafaret-decor.ru/sites/default/files/2022-12/%D0%A4%D0%BE%D0%BD%20%D0%BF%D1%80%D0%B5%D0%B7%D0%B5%D0%BD%D1%82%D0%B0%D1%86%D0%B8%D0%B8%20%D0%B4%D0%BB%D1%8F%20%D1%83%D1%87%D0%B8%D1%82%D0%B5%D0%BB%D1%8F%20%2836%2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99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9910" y="18999"/>
            <a:ext cx="828092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Семья – это важно!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Семья - это сложно!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Но счастливо жить одному невозможно!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Всегда будьте вместе, любовь берегите,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Обиды и ссоры подальше гоните,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Хочу, чтоб про нас говорили друзья: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Какая хорошая ваша семья!</a:t>
            </a:r>
          </a:p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5808" y="5733256"/>
            <a:ext cx="7992381" cy="830997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026516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127</Words>
  <Application>Microsoft Office PowerPoint</Application>
  <PresentationFormat>Экран (4:3)</PresentationFormat>
  <Paragraphs>30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Ученик</dc:creator>
  <cp:lastModifiedBy>Ученик</cp:lastModifiedBy>
  <cp:revision>5</cp:revision>
  <dcterms:created xsi:type="dcterms:W3CDTF">2023-11-30T20:28:25Z</dcterms:created>
  <dcterms:modified xsi:type="dcterms:W3CDTF">2023-11-30T21:16:09Z</dcterms:modified>
</cp:coreProperties>
</file>