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71" r:id="rId8"/>
    <p:sldId id="262" r:id="rId9"/>
    <p:sldId id="264" r:id="rId10"/>
    <p:sldId id="272" r:id="rId11"/>
    <p:sldId id="263" r:id="rId12"/>
    <p:sldId id="265" r:id="rId13"/>
    <p:sldId id="266" r:id="rId14"/>
    <p:sldId id="267" r:id="rId15"/>
    <p:sldId id="268" r:id="rId16"/>
    <p:sldId id="273" r:id="rId17"/>
    <p:sldId id="269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86FE7-3978-4F9A-A1E8-2645D2DD9F6F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6E043F9-CB28-44BB-9993-0E9269027A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86FE7-3978-4F9A-A1E8-2645D2DD9F6F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043F9-CB28-44BB-9993-0E9269027A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86FE7-3978-4F9A-A1E8-2645D2DD9F6F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043F9-CB28-44BB-9993-0E9269027A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86FE7-3978-4F9A-A1E8-2645D2DD9F6F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043F9-CB28-44BB-9993-0E9269027A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86FE7-3978-4F9A-A1E8-2645D2DD9F6F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6E043F9-CB28-44BB-9993-0E9269027A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86FE7-3978-4F9A-A1E8-2645D2DD9F6F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043F9-CB28-44BB-9993-0E9269027A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86FE7-3978-4F9A-A1E8-2645D2DD9F6F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043F9-CB28-44BB-9993-0E9269027A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86FE7-3978-4F9A-A1E8-2645D2DD9F6F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043F9-CB28-44BB-9993-0E9269027A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86FE7-3978-4F9A-A1E8-2645D2DD9F6F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043F9-CB28-44BB-9993-0E9269027A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86FE7-3978-4F9A-A1E8-2645D2DD9F6F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043F9-CB28-44BB-9993-0E9269027A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86FE7-3978-4F9A-A1E8-2645D2DD9F6F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6E043F9-CB28-44BB-9993-0E9269027A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C286FE7-3978-4F9A-A1E8-2645D2DD9F6F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66E043F9-CB28-44BB-9993-0E9269027A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Автор – составитель: Борисова Ольга Анатольевна, учитель математики МБОУ «</a:t>
            </a:r>
            <a:r>
              <a:rPr lang="ru-RU" dirty="0" err="1" smtClean="0"/>
              <a:t>Бибиревская</a:t>
            </a:r>
            <a:r>
              <a:rPr lang="ru-RU" dirty="0" smtClean="0"/>
              <a:t> </a:t>
            </a:r>
            <a:r>
              <a:rPr lang="ru-RU" dirty="0" err="1" smtClean="0"/>
              <a:t>оош</a:t>
            </a:r>
            <a:r>
              <a:rPr lang="ru-RU" dirty="0" smtClean="0"/>
              <a:t>» </a:t>
            </a:r>
            <a:r>
              <a:rPr lang="ru-RU" dirty="0" err="1" smtClean="0"/>
              <a:t>Западнодвинского</a:t>
            </a:r>
            <a:r>
              <a:rPr lang="ru-RU" dirty="0" smtClean="0"/>
              <a:t> района Тверской области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142984"/>
            <a:ext cx="8229600" cy="2928958"/>
          </a:xfrm>
        </p:spPr>
        <p:txBody>
          <a:bodyPr>
            <a:normAutofit/>
          </a:bodyPr>
          <a:lstStyle/>
          <a:p>
            <a:r>
              <a:rPr lang="ru-RU" b="1" dirty="0" smtClean="0"/>
              <a:t>«Бесценный вклад математиков в Победу над фашизмом в Великой Отечественной войне»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Олечка\Desktop\02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429652" cy="63222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Олечка\Desktop\img9 (1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60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Олечка\Desktop\img2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501122" cy="6375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М. М. </a:t>
            </a:r>
            <a:r>
              <a:rPr lang="ru-RU" b="1" dirty="0" err="1" smtClean="0">
                <a:solidFill>
                  <a:schemeClr val="tx1"/>
                </a:solidFill>
              </a:rPr>
              <a:t>Филоненко</a:t>
            </a:r>
            <a:r>
              <a:rPr lang="ru-RU" b="1" dirty="0" smtClean="0">
                <a:solidFill>
                  <a:schemeClr val="tx1"/>
                </a:solidFill>
              </a:rPr>
              <a:t> - </a:t>
            </a:r>
            <a:r>
              <a:rPr lang="ru-RU" b="1" dirty="0" err="1" smtClean="0">
                <a:solidFill>
                  <a:schemeClr val="tx1"/>
                </a:solidFill>
              </a:rPr>
              <a:t>Бородич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2" name="Picture 2" descr="C:\Users\Олечка\Desktop\image009_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928670"/>
            <a:ext cx="3929090" cy="5733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Олечка\Desktop\img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286808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r>
              <a:rPr lang="ru-RU" b="1" dirty="0" smtClean="0">
                <a:solidFill>
                  <a:schemeClr val="tx1"/>
                </a:solidFill>
              </a:rPr>
              <a:t>Анатолий Илларионович </a:t>
            </a:r>
            <a:r>
              <a:rPr lang="ru-RU" b="1" dirty="0" err="1" smtClean="0">
                <a:solidFill>
                  <a:schemeClr val="tx1"/>
                </a:solidFill>
              </a:rPr>
              <a:t>Ширшов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12290" name="Picture 2" descr="C:\Users\Олечка\Desktop\shirshov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422944"/>
            <a:ext cx="2872372" cy="52013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Николай Фёдорович Рубцов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3074" name="Picture 2" descr="C:\Users\Олечка\Desktop\method_50.gi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357298"/>
            <a:ext cx="3857652" cy="50976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Олечка\Pictures\к 9 мая\492149019.gif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85736"/>
            <a:ext cx="6572264" cy="6572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Олечка\Pictures\к 9 мая\вечный огонь пламя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89"/>
            <a:ext cx="8429684" cy="63222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ечка\Pictures\к 9 мая\листок календаря 22.0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14290"/>
            <a:ext cx="4572032" cy="65329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Олечка\Pictures\к 9 мая\Рисунок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643998" cy="6316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Олечка\Desktop\il-2-sovetskiy-shturmovik-590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714356"/>
            <a:ext cx="8572560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Академик С.А. </a:t>
            </a:r>
            <a:r>
              <a:rPr lang="ru-RU" b="1" dirty="0" err="1" smtClean="0">
                <a:solidFill>
                  <a:schemeClr val="tx1"/>
                </a:solidFill>
              </a:rPr>
              <a:t>Христианович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Олечка\Desktop\headxr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928802"/>
            <a:ext cx="6572296" cy="3286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4098" name="Picture 2" descr="C:\Users\Олечка\Desktop\img1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286808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ечка\Desktop\00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7" y="357166"/>
            <a:ext cx="8382059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Олечка\Desktop\img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642918"/>
            <a:ext cx="7858148" cy="58936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Олечка\Desktop\img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215370" cy="6161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89</TotalTime>
  <Words>46</Words>
  <Application>Microsoft Office PowerPoint</Application>
  <PresentationFormat>Экран (4:3)</PresentationFormat>
  <Paragraphs>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Справедливость</vt:lpstr>
      <vt:lpstr>«Бесценный вклад математиков в Победу над фашизмом в Великой Отечественной войне» </vt:lpstr>
      <vt:lpstr>Слайд 2</vt:lpstr>
      <vt:lpstr>Слайд 3</vt:lpstr>
      <vt:lpstr>Слайд 4</vt:lpstr>
      <vt:lpstr>Академик С.А. Христианович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М. М. Филоненко - Бородич </vt:lpstr>
      <vt:lpstr>Слайд 14</vt:lpstr>
      <vt:lpstr> Анатолий Илларионович Ширшов </vt:lpstr>
      <vt:lpstr>Николай Фёдорович Рубцов 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«Бесценный вклад математиков в Победу над фашизмом в Великой Отечественной войне»</dc:title>
  <dc:creator>Олечка</dc:creator>
  <cp:lastModifiedBy>Олечка</cp:lastModifiedBy>
  <cp:revision>10</cp:revision>
  <dcterms:created xsi:type="dcterms:W3CDTF">2019-12-12T16:56:29Z</dcterms:created>
  <dcterms:modified xsi:type="dcterms:W3CDTF">2019-12-16T18:32:03Z</dcterms:modified>
</cp:coreProperties>
</file>