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7" r:id="rId7"/>
    <p:sldId id="266" r:id="rId8"/>
    <p:sldId id="265" r:id="rId9"/>
    <p:sldId id="264" r:id="rId10"/>
    <p:sldId id="263" r:id="rId11"/>
    <p:sldId id="270" r:id="rId12"/>
    <p:sldId id="269" r:id="rId13"/>
    <p:sldId id="271" r:id="rId14"/>
    <p:sldId id="268" r:id="rId15"/>
    <p:sldId id="262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93560C-CDE7-469D-8219-31C675C1D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6308"/>
            <a:ext cx="1624614" cy="6381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D08B7D-717F-49E7-AF54-000197834BE0}"/>
              </a:ext>
            </a:extLst>
          </p:cNvPr>
          <p:cNvSpPr txBox="1"/>
          <p:nvPr/>
        </p:nvSpPr>
        <p:spPr>
          <a:xfrm>
            <a:off x="3295836" y="393920"/>
            <a:ext cx="60945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Внеклассное мероприятие: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2EDF71-866E-4F98-BBF8-31B1AEF06AA3}"/>
              </a:ext>
            </a:extLst>
          </p:cNvPr>
          <p:cNvSpPr txBox="1"/>
          <p:nvPr/>
        </p:nvSpPr>
        <p:spPr>
          <a:xfrm>
            <a:off x="1016494" y="1324483"/>
            <a:ext cx="1065320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</a:rPr>
              <a:t>«Впусти друга в свою жизнь»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A2C276-21FC-47D7-9E2B-2C1407968A63}"/>
              </a:ext>
            </a:extLst>
          </p:cNvPr>
          <p:cNvSpPr txBox="1"/>
          <p:nvPr/>
        </p:nvSpPr>
        <p:spPr>
          <a:xfrm>
            <a:off x="3257366" y="2593601"/>
            <a:ext cx="86609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ПОСВЯЩАЕТСЯ ВСЕМИРНОМУ ДНЮ ДОМАШНИХ ЖИВОТНЫХ (30 НОЯБРЯ)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852B1B-EEE8-4C8A-9242-861166B54AE4}"/>
              </a:ext>
            </a:extLst>
          </p:cNvPr>
          <p:cNvSpPr txBox="1"/>
          <p:nvPr/>
        </p:nvSpPr>
        <p:spPr>
          <a:xfrm>
            <a:off x="7983245" y="6276304"/>
            <a:ext cx="4134774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Организатор: Евсина Елена Алексеевна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667E87E-934C-477F-9FA2-F9BA799C33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9528" y="3204370"/>
            <a:ext cx="4561072" cy="307193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964C500-88DC-4D25-AB33-8F9371B257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8628" y="3194202"/>
            <a:ext cx="4561070" cy="302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3821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93560C-CDE7-469D-8219-31C675C1D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6308"/>
            <a:ext cx="1624614" cy="638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75F8322-07C1-44A1-8CE1-AD7C03FD9EA7}"/>
              </a:ext>
            </a:extLst>
          </p:cNvPr>
          <p:cNvSpPr txBox="1"/>
          <p:nvPr/>
        </p:nvSpPr>
        <p:spPr>
          <a:xfrm>
            <a:off x="4090756" y="706791"/>
            <a:ext cx="40104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Кот </a:t>
            </a:r>
            <a:r>
              <a:rPr lang="ru-RU" sz="3600" b="1" dirty="0" err="1">
                <a:solidFill>
                  <a:srgbClr val="FF0000"/>
                </a:solidFill>
              </a:rPr>
              <a:t>Матроскин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7E4ED2-89AA-42C5-A3AF-20EA4A375F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6979" y="1658005"/>
            <a:ext cx="4945686" cy="4698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81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93560C-CDE7-469D-8219-31C675C1D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6308"/>
            <a:ext cx="1624614" cy="638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B92A0EE-E401-480B-B5FB-8337852A78B3}"/>
              </a:ext>
            </a:extLst>
          </p:cNvPr>
          <p:cNvSpPr txBox="1"/>
          <p:nvPr/>
        </p:nvSpPr>
        <p:spPr>
          <a:xfrm>
            <a:off x="381741" y="565241"/>
            <a:ext cx="1173923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У домашних кошек очень много родственников. </a:t>
            </a:r>
          </a:p>
          <a:p>
            <a:pPr algn="ctr"/>
            <a:endParaRPr lang="ru-RU" sz="3600" b="1" dirty="0">
              <a:solidFill>
                <a:srgbClr val="FF0000"/>
              </a:solidFill>
            </a:endParaRPr>
          </a:p>
          <a:p>
            <a:pPr algn="ctr"/>
            <a:r>
              <a:rPr lang="ru-RU" sz="3600" b="1" dirty="0">
                <a:solidFill>
                  <a:srgbClr val="FF0000"/>
                </a:solidFill>
              </a:rPr>
              <a:t>Назовите их.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F82470-E8B9-4A70-835B-FD2C5944F2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7832" y="1324483"/>
            <a:ext cx="57363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217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93560C-CDE7-469D-8219-31C675C1D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6308"/>
            <a:ext cx="1624614" cy="638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4D307C-0EF3-400D-A044-75C349E8B856}"/>
              </a:ext>
            </a:extLst>
          </p:cNvPr>
          <p:cNvSpPr txBox="1"/>
          <p:nvPr/>
        </p:nvSpPr>
        <p:spPr>
          <a:xfrm>
            <a:off x="533062" y="180283"/>
            <a:ext cx="115672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Гепарды, пумы, леопарды, ягуары, рыси, львы, тигры.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7D8DC16-1736-413A-B220-B01EFECD5E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062" y="1725020"/>
            <a:ext cx="2682472" cy="34079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76AD1C-CB04-4CBA-9269-DEAA8EC61DFE}"/>
              </a:ext>
            </a:extLst>
          </p:cNvPr>
          <p:cNvSpPr txBox="1"/>
          <p:nvPr/>
        </p:nvSpPr>
        <p:spPr>
          <a:xfrm>
            <a:off x="2354801" y="4659334"/>
            <a:ext cx="9476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</a:rPr>
              <a:t> рысь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5C2E689-C74D-4C63-B77F-3CBA3C8321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3717" y="937382"/>
            <a:ext cx="3907508" cy="289933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6358A73-9D21-453D-8635-3C30315C368A}"/>
              </a:ext>
            </a:extLst>
          </p:cNvPr>
          <p:cNvSpPr txBox="1"/>
          <p:nvPr/>
        </p:nvSpPr>
        <p:spPr>
          <a:xfrm>
            <a:off x="3623717" y="839914"/>
            <a:ext cx="11252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тигр</a:t>
            </a:r>
            <a:endParaRPr lang="ru-RU" sz="200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06107CB-EA28-4147-BD44-0556F7540A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5532" y="4022452"/>
            <a:ext cx="4261945" cy="223630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CFC6A86-4F1E-4AB3-9C08-A0DFAB47DAB7}"/>
              </a:ext>
            </a:extLst>
          </p:cNvPr>
          <p:cNvSpPr txBox="1"/>
          <p:nvPr/>
        </p:nvSpPr>
        <p:spPr>
          <a:xfrm>
            <a:off x="3526654" y="4138759"/>
            <a:ext cx="11252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Гепард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9153978-8ED2-4751-AE82-854739FF03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6151" y="4022452"/>
            <a:ext cx="3611524" cy="216962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1E03DE7-43A0-4CD9-918C-A13899EE51D2}"/>
              </a:ext>
            </a:extLst>
          </p:cNvPr>
          <p:cNvSpPr txBox="1"/>
          <p:nvPr/>
        </p:nvSpPr>
        <p:spPr>
          <a:xfrm>
            <a:off x="8286151" y="3971405"/>
            <a:ext cx="13638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ягуар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8931455-6AC4-4BD6-B846-C22C138CCD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31342" y="839914"/>
            <a:ext cx="3688400" cy="300558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DADB0EA-AB0D-471A-AFF8-1DCD68E1CA57}"/>
              </a:ext>
            </a:extLst>
          </p:cNvPr>
          <p:cNvSpPr txBox="1"/>
          <p:nvPr/>
        </p:nvSpPr>
        <p:spPr>
          <a:xfrm>
            <a:off x="8046986" y="765058"/>
            <a:ext cx="10542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пума</a:t>
            </a:r>
          </a:p>
        </p:txBody>
      </p:sp>
    </p:spTree>
    <p:extLst>
      <p:ext uri="{BB962C8B-B14F-4D97-AF65-F5344CB8AC3E}">
        <p14:creationId xmlns:p14="http://schemas.microsoft.com/office/powerpoint/2010/main" val="29041261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93560C-CDE7-469D-8219-31C675C1D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6308"/>
            <a:ext cx="1624614" cy="638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F35D3D0-875E-452E-8C83-A4AD66680A66}"/>
              </a:ext>
            </a:extLst>
          </p:cNvPr>
          <p:cNvSpPr txBox="1"/>
          <p:nvPr/>
        </p:nvSpPr>
        <p:spPr>
          <a:xfrm>
            <a:off x="3048740" y="845144"/>
            <a:ext cx="60945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Бездомные животные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5D1F31E-2501-439C-B567-59135B322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172" y="2073894"/>
            <a:ext cx="4791871" cy="322506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2DA6BC9-CDED-4D7F-A123-8611C75DF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331" y="2029532"/>
            <a:ext cx="4485587" cy="322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781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93560C-CDE7-469D-8219-31C675C1D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6308"/>
            <a:ext cx="1624614" cy="638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A0AC15-B39E-47AC-9FC8-B39641F0FF97}"/>
              </a:ext>
            </a:extLst>
          </p:cNvPr>
          <p:cNvSpPr txBox="1"/>
          <p:nvPr/>
        </p:nvSpPr>
        <p:spPr>
          <a:xfrm>
            <a:off x="2254929" y="920621"/>
            <a:ext cx="10049521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ЕСТЬ ЗАКОН В КОНСТИТУЦИИ</a:t>
            </a:r>
          </a:p>
          <a:p>
            <a:pPr algn="just"/>
            <a:endParaRPr lang="ru-RU" sz="3200" b="1" dirty="0">
              <a:solidFill>
                <a:srgbClr val="FF0000"/>
              </a:solidFill>
            </a:endParaRPr>
          </a:p>
          <a:p>
            <a:pPr algn="just"/>
            <a:r>
              <a:rPr lang="ru-RU" sz="3200" b="1" dirty="0">
                <a:solidFill>
                  <a:srgbClr val="FF0000"/>
                </a:solidFill>
              </a:rPr>
              <a:t>Защита животных от жестокого обращения.</a:t>
            </a:r>
          </a:p>
          <a:p>
            <a:pPr algn="just"/>
            <a:endParaRPr lang="ru-RU" sz="3200" b="1" dirty="0">
              <a:solidFill>
                <a:srgbClr val="FF0000"/>
              </a:solidFill>
            </a:endParaRPr>
          </a:p>
          <a:p>
            <a:pPr algn="just"/>
            <a:r>
              <a:rPr lang="ru-RU" sz="3200" b="1" dirty="0">
                <a:solidFill>
                  <a:srgbClr val="FF0000"/>
                </a:solidFill>
              </a:rPr>
              <a:t>    Предусмотрены:</a:t>
            </a:r>
          </a:p>
          <a:p>
            <a:pPr marL="457200" indent="-457200" algn="just">
              <a:buFontTx/>
              <a:buChar char="-"/>
            </a:pPr>
            <a:r>
              <a:rPr lang="ru-RU" sz="3200" b="1" dirty="0">
                <a:solidFill>
                  <a:srgbClr val="FF0000"/>
                </a:solidFill>
              </a:rPr>
              <a:t>право животных на жизнь</a:t>
            </a:r>
          </a:p>
          <a:p>
            <a:pPr marL="457200" indent="-457200" algn="just">
              <a:buFontTx/>
              <a:buChar char="-"/>
            </a:pPr>
            <a:r>
              <a:rPr lang="ru-RU" sz="3200" b="1" dirty="0">
                <a:solidFill>
                  <a:srgbClr val="FF0000"/>
                </a:solidFill>
              </a:rPr>
              <a:t>право на гуманное отношение к себе</a:t>
            </a:r>
          </a:p>
          <a:p>
            <a:pPr marL="457200" indent="-457200" algn="just">
              <a:buFontTx/>
              <a:buChar char="-"/>
            </a:pPr>
            <a:r>
              <a:rPr lang="ru-RU" sz="3200" b="1" dirty="0">
                <a:solidFill>
                  <a:srgbClr val="FF0000"/>
                </a:solidFill>
              </a:rPr>
              <a:t>право на защиту от жестокого обращения</a:t>
            </a:r>
          </a:p>
          <a:p>
            <a:pPr marL="457200" indent="-457200" algn="just">
              <a:buFontTx/>
              <a:buChar char="-"/>
            </a:pPr>
            <a:r>
              <a:rPr lang="ru-RU" sz="3200" b="1" dirty="0">
                <a:solidFill>
                  <a:srgbClr val="FF0000"/>
                </a:solidFill>
              </a:rPr>
              <a:t>право на безопасность</a:t>
            </a:r>
          </a:p>
          <a:p>
            <a:pPr marL="457200" indent="-457200" algn="just">
              <a:buFontTx/>
              <a:buChar char="-"/>
            </a:pPr>
            <a:r>
              <a:rPr lang="ru-RU" sz="3200" b="1" dirty="0">
                <a:solidFill>
                  <a:srgbClr val="FF0000"/>
                </a:solidFill>
              </a:rPr>
              <a:t>право на ветеринарную помощь</a:t>
            </a:r>
          </a:p>
        </p:txBody>
      </p:sp>
    </p:spTree>
    <p:extLst>
      <p:ext uri="{BB962C8B-B14F-4D97-AF65-F5344CB8AC3E}">
        <p14:creationId xmlns:p14="http://schemas.microsoft.com/office/powerpoint/2010/main" val="3049286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93560C-CDE7-469D-8219-31C675C1D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6308"/>
            <a:ext cx="1624614" cy="638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65F5EE3-B2A9-43AE-9F4D-8CDBC17C9ED3}"/>
              </a:ext>
            </a:extLst>
          </p:cNvPr>
          <p:cNvSpPr txBox="1"/>
          <p:nvPr/>
        </p:nvSpPr>
        <p:spPr>
          <a:xfrm>
            <a:off x="1396011" y="0"/>
            <a:ext cx="838717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«Бездомная кошка»</a:t>
            </a:r>
          </a:p>
          <a:p>
            <a:pPr algn="ctr"/>
            <a:endParaRPr lang="ru-RU" sz="2400" b="1" dirty="0">
              <a:solidFill>
                <a:srgbClr val="FF0000"/>
              </a:solidFill>
            </a:endParaRPr>
          </a:p>
          <a:p>
            <a:r>
              <a:rPr lang="ru-RU" sz="2400" b="1" dirty="0">
                <a:solidFill>
                  <a:srgbClr val="FF0000"/>
                </a:solidFill>
              </a:rPr>
              <a:t>Однажды я встретил бездомную кошку:                  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 - Как ваши дела?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 - Ничего, понемножку…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 - Я слышал, что Вы тяжело заболели…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 - Болела…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 - Так значит, лежали в постели?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 - Лежала на улице много недель –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Бездомной мне некуда ставить постель.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Подумал я: «Странно, что в мире огромном</a:t>
            </a:r>
          </a:p>
          <a:p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F01147-C4AA-4746-9C78-288295AE2099}"/>
              </a:ext>
            </a:extLst>
          </p:cNvPr>
          <p:cNvSpPr txBox="1"/>
          <p:nvPr/>
        </p:nvSpPr>
        <p:spPr>
          <a:xfrm>
            <a:off x="1396011" y="4044609"/>
            <a:ext cx="890874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Нет места собакам и кошкам бездомным».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 - Вы слышите, кошка? Пойдёмте со мной –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Темнеет, а значит, пора нам домой!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Мы шли с ней по улице гордо и смело –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Я молча, а кошка тихонечко пела.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О чём она пела? Возможно о том,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Что каждому нужен свой собственный дом.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1ABD0C8-69A6-4136-8680-264BCF2B9B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7794" y="1099721"/>
            <a:ext cx="3493919" cy="4658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024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93560C-CDE7-469D-8219-31C675C1D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6308"/>
            <a:ext cx="1624614" cy="6381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3C917F-D407-4C23-8C84-0F3B01F598CE}"/>
              </a:ext>
            </a:extLst>
          </p:cNvPr>
          <p:cNvSpPr txBox="1"/>
          <p:nvPr/>
        </p:nvSpPr>
        <p:spPr>
          <a:xfrm>
            <a:off x="6109766" y="472161"/>
            <a:ext cx="577936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    Кто там, в комнате сидит,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    И усами шевелит?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    Пятнышки на брюшке,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    Ушки на макушке,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    И мурлычет, как поёт...</a:t>
            </a:r>
          </a:p>
          <a:p>
            <a:r>
              <a:rPr lang="ru-RU" sz="2800" b="1" dirty="0">
                <a:solidFill>
                  <a:srgbClr val="FF0000"/>
                </a:solidFill>
              </a:rPr>
              <a:t>    Это –  наш пушистый ...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44FFACA-1FC4-4EB1-BD36-8A08C34CE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842" y="3813449"/>
            <a:ext cx="11191545" cy="283257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DEEE9B2-C21D-40E7-98E0-13A2CFB61F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1930" y="211981"/>
            <a:ext cx="3630520" cy="341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406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93560C-CDE7-469D-8219-31C675C1D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6308"/>
            <a:ext cx="1624614" cy="638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95780D3-1440-4C1A-936F-6F548D2E91A8}"/>
              </a:ext>
            </a:extLst>
          </p:cNvPr>
          <p:cNvSpPr txBox="1"/>
          <p:nvPr/>
        </p:nvSpPr>
        <p:spPr>
          <a:xfrm>
            <a:off x="807868" y="316976"/>
            <a:ext cx="111592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В мире существует более сотни пород кошек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7105D9-2941-42F8-98DA-BED836263D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2475" y="1092569"/>
            <a:ext cx="10207271" cy="556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96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93560C-CDE7-469D-8219-31C675C1D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6308"/>
            <a:ext cx="1624614" cy="638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8ED9054-4D59-4568-A58D-86D0BC22F1CA}"/>
              </a:ext>
            </a:extLst>
          </p:cNvPr>
          <p:cNvSpPr txBox="1"/>
          <p:nvPr/>
        </p:nvSpPr>
        <p:spPr>
          <a:xfrm>
            <a:off x="1562470" y="159691"/>
            <a:ext cx="9923095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1. Рано пташечка запела, как бы кошечка не съела.</a:t>
            </a:r>
          </a:p>
          <a:p>
            <a:r>
              <a:rPr lang="ru-RU" sz="4000" b="1" dirty="0">
                <a:solidFill>
                  <a:srgbClr val="FF0000"/>
                </a:solidFill>
              </a:rPr>
              <a:t>2. Кот из дома – мыши в пляс.</a:t>
            </a:r>
          </a:p>
          <a:p>
            <a:r>
              <a:rPr lang="ru-RU" sz="4000" b="1" dirty="0">
                <a:solidFill>
                  <a:srgbClr val="FF0000"/>
                </a:solidFill>
              </a:rPr>
              <a:t>3. Не все коту масленица.</a:t>
            </a:r>
          </a:p>
          <a:p>
            <a:r>
              <a:rPr lang="ru-RU" sz="4000" b="1" dirty="0">
                <a:solidFill>
                  <a:srgbClr val="FF0000"/>
                </a:solidFill>
              </a:rPr>
              <a:t>4. Живут как кошка с собакой.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A9C33B-664B-4CA6-A73F-D6BE7B87F9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3852" y="3528211"/>
            <a:ext cx="4871701" cy="312429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CDBD51A-44D6-4CB9-8EDB-258BEE826B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3785" y="3576423"/>
            <a:ext cx="3317003" cy="312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314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93560C-CDE7-469D-8219-31C675C1D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6308"/>
            <a:ext cx="1624614" cy="638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5357D21-23FF-4566-AAF5-473172CD8A2B}"/>
              </a:ext>
            </a:extLst>
          </p:cNvPr>
          <p:cNvSpPr txBox="1"/>
          <p:nvPr/>
        </p:nvSpPr>
        <p:spPr>
          <a:xfrm>
            <a:off x="457200" y="1186828"/>
            <a:ext cx="11734800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Кто любил повторять?</a:t>
            </a:r>
          </a:p>
          <a:p>
            <a:pPr algn="ctr"/>
            <a:endParaRPr lang="ru-RU" sz="3200" b="1" dirty="0">
              <a:solidFill>
                <a:srgbClr val="FF0000"/>
              </a:solidFill>
            </a:endParaRPr>
          </a:p>
          <a:p>
            <a:pPr algn="ctr"/>
            <a:endParaRPr lang="ru-RU" sz="3200" b="1" dirty="0">
              <a:solidFill>
                <a:srgbClr val="FF0000"/>
              </a:solidFill>
            </a:endParaRPr>
          </a:p>
          <a:p>
            <a:pPr algn="ctr"/>
            <a:endParaRPr lang="ru-RU" sz="3200" b="1" dirty="0">
              <a:solidFill>
                <a:srgbClr val="FF0000"/>
              </a:solidFill>
            </a:endParaRPr>
          </a:p>
          <a:p>
            <a:pPr algn="ctr"/>
            <a:r>
              <a:rPr lang="ru-RU" sz="4400" b="1" dirty="0">
                <a:solidFill>
                  <a:srgbClr val="FF0000"/>
                </a:solidFill>
              </a:rPr>
              <a:t>«Ребята, давайте жить дружно!»</a:t>
            </a:r>
          </a:p>
        </p:txBody>
      </p:sp>
    </p:spTree>
    <p:extLst>
      <p:ext uri="{BB962C8B-B14F-4D97-AF65-F5344CB8AC3E}">
        <p14:creationId xmlns:p14="http://schemas.microsoft.com/office/powerpoint/2010/main" val="3269856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93560C-CDE7-469D-8219-31C675C1D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6308"/>
            <a:ext cx="1624614" cy="638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89EA41-4FC9-41ED-A7C8-3FC51C372FC1}"/>
              </a:ext>
            </a:extLst>
          </p:cNvPr>
          <p:cNvSpPr txBox="1"/>
          <p:nvPr/>
        </p:nvSpPr>
        <p:spPr>
          <a:xfrm>
            <a:off x="4468056" y="377489"/>
            <a:ext cx="419691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Кот Леопольд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810E5C-7787-4588-91CD-1507911260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0447" y="1800158"/>
            <a:ext cx="8539577" cy="478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911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93560C-CDE7-469D-8219-31C675C1D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6308"/>
            <a:ext cx="1624614" cy="638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6F7CDB-46ED-49F3-8276-A6C5E7A6002C}"/>
              </a:ext>
            </a:extLst>
          </p:cNvPr>
          <p:cNvSpPr txBox="1"/>
          <p:nvPr/>
        </p:nvSpPr>
        <p:spPr>
          <a:xfrm>
            <a:off x="2077376" y="638656"/>
            <a:ext cx="8744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Кот, вечный противник мышонка Джери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21C17F-908B-4D5D-BD4D-BF0BBAEF43EB}"/>
              </a:ext>
            </a:extLst>
          </p:cNvPr>
          <p:cNvSpPr txBox="1"/>
          <p:nvPr/>
        </p:nvSpPr>
        <p:spPr>
          <a:xfrm>
            <a:off x="4749554" y="1223431"/>
            <a:ext cx="2888202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7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58754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93560C-CDE7-469D-8219-31C675C1D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6308"/>
            <a:ext cx="1624614" cy="638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672DEF-96FF-4B79-B921-55EFD4045CC4}"/>
              </a:ext>
            </a:extLst>
          </p:cNvPr>
          <p:cNvSpPr txBox="1"/>
          <p:nvPr/>
        </p:nvSpPr>
        <p:spPr>
          <a:xfrm>
            <a:off x="4680751" y="301587"/>
            <a:ext cx="340680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</a:rPr>
              <a:t>Кот ТОМ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FCC91C-E36F-4B38-A30A-267AF73F20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2983" y="1472219"/>
            <a:ext cx="3706034" cy="4869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06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93560C-CDE7-469D-8219-31C675C1D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6308"/>
            <a:ext cx="1624614" cy="638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78EBBC-DC65-45F0-8502-4329B8087018}"/>
              </a:ext>
            </a:extLst>
          </p:cNvPr>
          <p:cNvSpPr txBox="1"/>
          <p:nvPr/>
        </p:nvSpPr>
        <p:spPr>
          <a:xfrm>
            <a:off x="1553593" y="314235"/>
            <a:ext cx="1040462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Кот, который умеет на машинке строчить и вышивать крестиком. </a:t>
            </a:r>
          </a:p>
          <a:p>
            <a:r>
              <a:rPr lang="ru-RU" sz="3600" b="1" dirty="0">
                <a:solidFill>
                  <a:srgbClr val="FF0000"/>
                </a:solidFill>
              </a:rPr>
              <a:t>А его корова дает самое вкусное молоко. </a:t>
            </a:r>
          </a:p>
          <a:p>
            <a:r>
              <a:rPr lang="ru-RU" sz="3600" b="1" dirty="0">
                <a:solidFill>
                  <a:srgbClr val="FF0000"/>
                </a:solidFill>
              </a:rPr>
              <a:t>Из мультфильма «Простоквашино»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DEA3CA2-F801-4073-A9FB-4A87B8E30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8207" y="1242874"/>
            <a:ext cx="57349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13754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45</TotalTime>
  <Words>350</Words>
  <Application>Microsoft Office PowerPoint</Application>
  <PresentationFormat>Широкоэкранный</PresentationFormat>
  <Paragraphs>66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Century Gothic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3</cp:revision>
  <dcterms:created xsi:type="dcterms:W3CDTF">2024-12-01T18:32:32Z</dcterms:created>
  <dcterms:modified xsi:type="dcterms:W3CDTF">2024-12-01T19:18:32Z</dcterms:modified>
</cp:coreProperties>
</file>