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6"/>
  </p:notesMasterIdLst>
  <p:sldIdLst>
    <p:sldId id="256" r:id="rId2"/>
    <p:sldId id="257" r:id="rId3"/>
    <p:sldId id="260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05" autoAdjust="0"/>
  </p:normalViewPr>
  <p:slideViewPr>
    <p:cSldViewPr>
      <p:cViewPr varScale="1">
        <p:scale>
          <a:sx n="48" d="100"/>
          <a:sy n="48" d="100"/>
        </p:scale>
        <p:origin x="1238" y="2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3F20613-D069-4943-9FAB-B902821D8886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806D590-BCD8-4B95-BBCE-0F127151D95B}">
      <dgm:prSet phldrT="[Текст]"/>
      <dgm:spPr/>
      <dgm:t>
        <a:bodyPr/>
        <a:lstStyle/>
        <a:p>
          <a:r>
            <a:rPr lang="ru-RU" dirty="0" smtClean="0"/>
            <a:t>Ада-</a:t>
          </a:r>
          <a:r>
            <a:rPr lang="ru-RU" dirty="0" err="1" smtClean="0"/>
            <a:t>ата</a:t>
          </a:r>
          <a:endParaRPr lang="ru-RU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hlinkshowjump?jump=nextslide"/>
          </dgm14:cNvPr>
        </a:ext>
      </dgm:extLst>
    </dgm:pt>
    <dgm:pt modelId="{1F20D13C-13C9-41C5-86B6-CB0826C0DAD2}" type="parTrans" cxnId="{43A6F5DC-05D2-464C-9611-E95C702CD9AD}">
      <dgm:prSet/>
      <dgm:spPr/>
      <dgm:t>
        <a:bodyPr/>
        <a:lstStyle/>
        <a:p>
          <a:endParaRPr lang="ru-RU"/>
        </a:p>
      </dgm:t>
    </dgm:pt>
    <dgm:pt modelId="{C29BD58B-1F30-4C2A-87F2-28919EAD2520}" type="sibTrans" cxnId="{43A6F5DC-05D2-464C-9611-E95C702CD9AD}">
      <dgm:prSet/>
      <dgm:spPr/>
      <dgm:t>
        <a:bodyPr/>
        <a:lstStyle/>
        <a:p>
          <a:endParaRPr lang="ru-RU"/>
        </a:p>
      </dgm:t>
    </dgm:pt>
    <dgm:pt modelId="{85EA291D-6145-418B-8D91-0E30911272FC}">
      <dgm:prSet phldrT="[Текст]"/>
      <dgm:spPr/>
      <dgm:t>
        <a:bodyPr/>
        <a:lstStyle/>
        <a:p>
          <a:r>
            <a:rPr lang="ru-RU" dirty="0" err="1" smtClean="0"/>
            <a:t>Адо-ато</a:t>
          </a:r>
          <a:endParaRPr lang="ru-RU" dirty="0"/>
        </a:p>
      </dgm:t>
    </dgm:pt>
    <dgm:pt modelId="{9143F575-FE7B-4360-90DC-1CA5B6386D5F}" type="parTrans" cxnId="{C1D535B1-326C-482C-8C92-A1CE8532A6B3}">
      <dgm:prSet/>
      <dgm:spPr/>
      <dgm:t>
        <a:bodyPr/>
        <a:lstStyle/>
        <a:p>
          <a:endParaRPr lang="ru-RU"/>
        </a:p>
      </dgm:t>
    </dgm:pt>
    <dgm:pt modelId="{0616212C-E4E3-434D-9E8B-F2DEDD7A1941}" type="sibTrans" cxnId="{C1D535B1-326C-482C-8C92-A1CE8532A6B3}">
      <dgm:prSet/>
      <dgm:spPr/>
      <dgm:t>
        <a:bodyPr/>
        <a:lstStyle/>
        <a:p>
          <a:endParaRPr lang="ru-RU"/>
        </a:p>
      </dgm:t>
    </dgm:pt>
    <dgm:pt modelId="{49D29537-F035-46A8-BBCC-53899F3373FE}">
      <dgm:prSet phldrT="[Текст]"/>
      <dgm:spPr/>
      <dgm:t>
        <a:bodyPr/>
        <a:lstStyle/>
        <a:p>
          <a:r>
            <a:rPr lang="ru-RU" dirty="0" err="1" smtClean="0"/>
            <a:t>Ади-ати</a:t>
          </a:r>
          <a:endParaRPr lang="ru-RU" dirty="0"/>
        </a:p>
      </dgm:t>
    </dgm:pt>
    <dgm:pt modelId="{7B892B32-113A-4D6F-BCCA-A9B7E2075EDB}" type="parTrans" cxnId="{987EE40E-362E-42E3-BC7C-319A460D126C}">
      <dgm:prSet/>
      <dgm:spPr/>
      <dgm:t>
        <a:bodyPr/>
        <a:lstStyle/>
        <a:p>
          <a:endParaRPr lang="ru-RU"/>
        </a:p>
      </dgm:t>
    </dgm:pt>
    <dgm:pt modelId="{8D183829-ECE4-4450-BF20-88334F512061}" type="sibTrans" cxnId="{987EE40E-362E-42E3-BC7C-319A460D126C}">
      <dgm:prSet/>
      <dgm:spPr/>
      <dgm:t>
        <a:bodyPr/>
        <a:lstStyle/>
        <a:p>
          <a:endParaRPr lang="ru-RU"/>
        </a:p>
      </dgm:t>
    </dgm:pt>
    <dgm:pt modelId="{C0C9BB5B-8C02-4E7A-B15C-7AFE88787063}">
      <dgm:prSet phldrT="[Текст]"/>
      <dgm:spPr/>
      <dgm:t>
        <a:bodyPr/>
        <a:lstStyle/>
        <a:p>
          <a:r>
            <a:rPr lang="ru-RU" dirty="0" smtClean="0"/>
            <a:t>Аде-</a:t>
          </a:r>
          <a:r>
            <a:rPr lang="ru-RU" dirty="0" err="1" smtClean="0"/>
            <a:t>ате</a:t>
          </a:r>
          <a:endParaRPr lang="ru-RU" dirty="0"/>
        </a:p>
      </dgm:t>
    </dgm:pt>
    <dgm:pt modelId="{9FCAD36C-9E25-4E67-957E-2818870AD19F}" type="parTrans" cxnId="{D8E29D8A-08B9-4CE5-A073-59CFA4B1FBD3}">
      <dgm:prSet/>
      <dgm:spPr/>
      <dgm:t>
        <a:bodyPr/>
        <a:lstStyle/>
        <a:p>
          <a:endParaRPr lang="ru-RU"/>
        </a:p>
      </dgm:t>
    </dgm:pt>
    <dgm:pt modelId="{2AC75B1D-A350-440F-A7B1-9F7EFE97A151}" type="sibTrans" cxnId="{D8E29D8A-08B9-4CE5-A073-59CFA4B1FBD3}">
      <dgm:prSet/>
      <dgm:spPr/>
      <dgm:t>
        <a:bodyPr/>
        <a:lstStyle/>
        <a:p>
          <a:endParaRPr lang="ru-RU"/>
        </a:p>
      </dgm:t>
    </dgm:pt>
    <dgm:pt modelId="{635A3BDA-9177-4211-A816-528F072F8986}">
      <dgm:prSet phldrT="[Текст]"/>
      <dgm:spPr/>
      <dgm:t>
        <a:bodyPr/>
        <a:lstStyle/>
        <a:p>
          <a:r>
            <a:rPr lang="ru-RU" dirty="0" smtClean="0"/>
            <a:t>Аду-ату</a:t>
          </a:r>
          <a:endParaRPr lang="ru-RU" dirty="0"/>
        </a:p>
      </dgm:t>
    </dgm:pt>
    <dgm:pt modelId="{FE493B17-F14A-4B40-AFA1-8CB1817F8A3E}" type="parTrans" cxnId="{19475ECB-3570-4E12-BBCB-83C77196D73B}">
      <dgm:prSet/>
      <dgm:spPr/>
      <dgm:t>
        <a:bodyPr/>
        <a:lstStyle/>
        <a:p>
          <a:endParaRPr lang="ru-RU"/>
        </a:p>
      </dgm:t>
    </dgm:pt>
    <dgm:pt modelId="{5F5FF11D-E3FC-4477-AE17-019E90540AAD}" type="sibTrans" cxnId="{19475ECB-3570-4E12-BBCB-83C77196D73B}">
      <dgm:prSet/>
      <dgm:spPr/>
      <dgm:t>
        <a:bodyPr/>
        <a:lstStyle/>
        <a:p>
          <a:endParaRPr lang="ru-RU"/>
        </a:p>
      </dgm:t>
    </dgm:pt>
    <dgm:pt modelId="{2DC5B02B-314E-4397-951D-ABA3AD9697BD}">
      <dgm:prSet phldrT="[Текст]"/>
      <dgm:spPr/>
      <dgm:t>
        <a:bodyPr/>
        <a:lstStyle/>
        <a:p>
          <a:r>
            <a:rPr lang="ru-RU" dirty="0" err="1" smtClean="0"/>
            <a:t>татата</a:t>
          </a:r>
          <a:endParaRPr lang="ru-RU" dirty="0"/>
        </a:p>
      </dgm:t>
    </dgm:pt>
    <dgm:pt modelId="{F55B7976-A664-464C-8A23-323F472EF8FF}" type="parTrans" cxnId="{793C4E03-5751-4A59-B780-096C2E7E987C}">
      <dgm:prSet/>
      <dgm:spPr/>
      <dgm:t>
        <a:bodyPr/>
        <a:lstStyle/>
        <a:p>
          <a:endParaRPr lang="ru-RU"/>
        </a:p>
      </dgm:t>
    </dgm:pt>
    <dgm:pt modelId="{E3FB8A22-D99C-4A33-8C65-B221771C2677}" type="sibTrans" cxnId="{793C4E03-5751-4A59-B780-096C2E7E987C}">
      <dgm:prSet/>
      <dgm:spPr/>
      <dgm:t>
        <a:bodyPr/>
        <a:lstStyle/>
        <a:p>
          <a:endParaRPr lang="ru-RU"/>
        </a:p>
      </dgm:t>
    </dgm:pt>
    <dgm:pt modelId="{B47D9448-55AF-43AB-BB57-AF5D11D086FE}">
      <dgm:prSet/>
      <dgm:spPr/>
      <dgm:t>
        <a:bodyPr/>
        <a:lstStyle/>
        <a:p>
          <a:r>
            <a:rPr lang="ru-RU" dirty="0" err="1" smtClean="0"/>
            <a:t>тадада</a:t>
          </a:r>
          <a:endParaRPr lang="ru-RU" dirty="0"/>
        </a:p>
      </dgm:t>
    </dgm:pt>
    <dgm:pt modelId="{24643BEF-DD4F-41A6-A7B1-3EA7438D39C5}" type="parTrans" cxnId="{2FED2A6E-E10F-49F3-BCC5-0FACA443EAC1}">
      <dgm:prSet/>
      <dgm:spPr/>
      <dgm:t>
        <a:bodyPr/>
        <a:lstStyle/>
        <a:p>
          <a:endParaRPr lang="ru-RU"/>
        </a:p>
      </dgm:t>
    </dgm:pt>
    <dgm:pt modelId="{2EB5A550-7380-45A0-A334-1A9665A1AE21}" type="sibTrans" cxnId="{2FED2A6E-E10F-49F3-BCC5-0FACA443EAC1}">
      <dgm:prSet/>
      <dgm:spPr/>
      <dgm:t>
        <a:bodyPr/>
        <a:lstStyle/>
        <a:p>
          <a:endParaRPr lang="ru-RU"/>
        </a:p>
      </dgm:t>
    </dgm:pt>
    <dgm:pt modelId="{22027698-A789-4C12-AE70-35F5C14BB18E}">
      <dgm:prSet/>
      <dgm:spPr/>
      <dgm:t>
        <a:bodyPr/>
        <a:lstStyle/>
        <a:p>
          <a:r>
            <a:rPr lang="ru-RU" dirty="0" err="1" smtClean="0"/>
            <a:t>татада</a:t>
          </a:r>
          <a:endParaRPr lang="ru-RU" dirty="0"/>
        </a:p>
      </dgm:t>
    </dgm:pt>
    <dgm:pt modelId="{0D03ED8C-A317-4E68-AE14-B0E213F50772}" type="parTrans" cxnId="{F5E2D706-A1ED-42DF-920F-809FFF23CD96}">
      <dgm:prSet/>
      <dgm:spPr/>
      <dgm:t>
        <a:bodyPr/>
        <a:lstStyle/>
        <a:p>
          <a:endParaRPr lang="ru-RU"/>
        </a:p>
      </dgm:t>
    </dgm:pt>
    <dgm:pt modelId="{F848406D-EC8E-4BFF-BE54-587855C23557}" type="sibTrans" cxnId="{F5E2D706-A1ED-42DF-920F-809FFF23CD96}">
      <dgm:prSet/>
      <dgm:spPr/>
      <dgm:t>
        <a:bodyPr/>
        <a:lstStyle/>
        <a:p>
          <a:endParaRPr lang="ru-RU"/>
        </a:p>
      </dgm:t>
    </dgm:pt>
    <dgm:pt modelId="{0474C1AC-680C-426F-A807-D668F33CF0D8}">
      <dgm:prSet/>
      <dgm:spPr/>
      <dgm:t>
        <a:bodyPr/>
        <a:lstStyle/>
        <a:p>
          <a:r>
            <a:rPr lang="ru-RU" dirty="0" err="1" smtClean="0"/>
            <a:t>тадата</a:t>
          </a:r>
          <a:endParaRPr lang="ru-RU" dirty="0"/>
        </a:p>
      </dgm:t>
    </dgm:pt>
    <dgm:pt modelId="{11596265-662B-446C-BFEA-BDE4E3DAC714}" type="parTrans" cxnId="{51F14A70-A1A2-46BF-B07E-9A320EE63CC1}">
      <dgm:prSet/>
      <dgm:spPr/>
      <dgm:t>
        <a:bodyPr/>
        <a:lstStyle/>
        <a:p>
          <a:endParaRPr lang="ru-RU"/>
        </a:p>
      </dgm:t>
    </dgm:pt>
    <dgm:pt modelId="{80A4ABE3-213E-4D96-9D5A-9B8A7864834C}" type="sibTrans" cxnId="{51F14A70-A1A2-46BF-B07E-9A320EE63CC1}">
      <dgm:prSet/>
      <dgm:spPr/>
      <dgm:t>
        <a:bodyPr/>
        <a:lstStyle/>
        <a:p>
          <a:endParaRPr lang="ru-RU"/>
        </a:p>
      </dgm:t>
    </dgm:pt>
    <dgm:pt modelId="{CD1BE2A7-F3DD-4FA2-B68E-E34A67BABE0C}" type="pres">
      <dgm:prSet presAssocID="{63F20613-D069-4943-9FAB-B902821D8886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0D1A6A48-06EE-4C20-934B-F3DA24734ED5}" type="pres">
      <dgm:prSet presAssocID="{1806D590-BCD8-4B95-BBCE-0F127151D95B}" presName="hierRoot1" presStyleCnt="0"/>
      <dgm:spPr/>
    </dgm:pt>
    <dgm:pt modelId="{C3470940-51E9-4357-B6D4-EA7247E0D022}" type="pres">
      <dgm:prSet presAssocID="{1806D590-BCD8-4B95-BBCE-0F127151D95B}" presName="composite" presStyleCnt="0"/>
      <dgm:spPr/>
    </dgm:pt>
    <dgm:pt modelId="{680CECA8-817D-447C-9002-A048321A8040}" type="pres">
      <dgm:prSet presAssocID="{1806D590-BCD8-4B95-BBCE-0F127151D95B}" presName="background" presStyleLbl="node0" presStyleIdx="0" presStyleCnt="1"/>
      <dgm:spPr/>
    </dgm:pt>
    <dgm:pt modelId="{E95E24BF-D408-4A3E-90B3-A9CAD4240805}" type="pres">
      <dgm:prSet presAssocID="{1806D590-BCD8-4B95-BBCE-0F127151D95B}" presName="text" presStyleLbl="fgAcc0" presStyleIdx="0" presStyleCnt="1" custLinFactNeighborX="-18596" custLinFactNeighborY="3847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9F602FA-5860-4E06-83E2-250D5FDC0596}" type="pres">
      <dgm:prSet presAssocID="{1806D590-BCD8-4B95-BBCE-0F127151D95B}" presName="hierChild2" presStyleCnt="0"/>
      <dgm:spPr/>
    </dgm:pt>
    <dgm:pt modelId="{6CDBCEA5-906B-4C02-84D3-A0F1731C3652}" type="pres">
      <dgm:prSet presAssocID="{9143F575-FE7B-4360-90DC-1CA5B6386D5F}" presName="Name10" presStyleLbl="parChTrans1D2" presStyleIdx="0" presStyleCnt="3"/>
      <dgm:spPr/>
      <dgm:t>
        <a:bodyPr/>
        <a:lstStyle/>
        <a:p>
          <a:endParaRPr lang="ru-RU"/>
        </a:p>
      </dgm:t>
    </dgm:pt>
    <dgm:pt modelId="{CB19D028-FFEA-4E66-8490-49EBF61C379C}" type="pres">
      <dgm:prSet presAssocID="{85EA291D-6145-418B-8D91-0E30911272FC}" presName="hierRoot2" presStyleCnt="0"/>
      <dgm:spPr/>
    </dgm:pt>
    <dgm:pt modelId="{3D6E9A06-BDEB-458B-8A41-22E376AC84A7}" type="pres">
      <dgm:prSet presAssocID="{85EA291D-6145-418B-8D91-0E30911272FC}" presName="composite2" presStyleCnt="0"/>
      <dgm:spPr/>
    </dgm:pt>
    <dgm:pt modelId="{BAFF52E5-C435-418E-ABD9-9C65E185EB1F}" type="pres">
      <dgm:prSet presAssocID="{85EA291D-6145-418B-8D91-0E30911272FC}" presName="background2" presStyleLbl="node2" presStyleIdx="0" presStyleCnt="3"/>
      <dgm:spPr/>
      <dgm:t>
        <a:bodyPr/>
        <a:lstStyle/>
        <a:p>
          <a:endParaRPr lang="ru-RU"/>
        </a:p>
      </dgm:t>
    </dgm:pt>
    <dgm:pt modelId="{E5BA17AB-2CE2-4046-AC58-C4D7CC25C8B2}" type="pres">
      <dgm:prSet presAssocID="{85EA291D-6145-418B-8D91-0E30911272FC}" presName="text2" presStyleLbl="fgAcc2" presStyleIdx="0" presStyleCnt="3" custLinFactNeighborX="-64227" custLinFactNeighborY="-2195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BACFD03-C27F-4913-89E7-679FD689FC0D}" type="pres">
      <dgm:prSet presAssocID="{85EA291D-6145-418B-8D91-0E30911272FC}" presName="hierChild3" presStyleCnt="0"/>
      <dgm:spPr/>
    </dgm:pt>
    <dgm:pt modelId="{A9B27ED7-056B-4DB1-BBA9-98C414C6E502}" type="pres">
      <dgm:prSet presAssocID="{7B892B32-113A-4D6F-BCCA-A9B7E2075EDB}" presName="Name17" presStyleLbl="parChTrans1D3" presStyleIdx="0" presStyleCnt="5"/>
      <dgm:spPr/>
      <dgm:t>
        <a:bodyPr/>
        <a:lstStyle/>
        <a:p>
          <a:endParaRPr lang="ru-RU"/>
        </a:p>
      </dgm:t>
    </dgm:pt>
    <dgm:pt modelId="{8D2B6304-8B36-4056-AF9F-D7B301BEC4D4}" type="pres">
      <dgm:prSet presAssocID="{49D29537-F035-46A8-BBCC-53899F3373FE}" presName="hierRoot3" presStyleCnt="0"/>
      <dgm:spPr/>
    </dgm:pt>
    <dgm:pt modelId="{DE86A101-FB3C-4B7D-A3AB-3E19C8FD2491}" type="pres">
      <dgm:prSet presAssocID="{49D29537-F035-46A8-BBCC-53899F3373FE}" presName="composite3" presStyleCnt="0"/>
      <dgm:spPr/>
    </dgm:pt>
    <dgm:pt modelId="{AB1C07B2-C643-4B61-819B-946E5789ABA1}" type="pres">
      <dgm:prSet presAssocID="{49D29537-F035-46A8-BBCC-53899F3373FE}" presName="background3" presStyleLbl="node3" presStyleIdx="0" presStyleCnt="5"/>
      <dgm:spPr/>
    </dgm:pt>
    <dgm:pt modelId="{EE198D35-DB6A-45FF-8009-D8AD57EE2737}" type="pres">
      <dgm:prSet presAssocID="{49D29537-F035-46A8-BBCC-53899F3373FE}" presName="text3" presStyleLbl="fgAcc3" presStyleIdx="0" presStyleCnt="5" custLinFactX="87262" custLinFactY="-54112" custLinFactNeighborX="100000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F8032CA-F29C-4263-BA20-48E4F3C008CD}" type="pres">
      <dgm:prSet presAssocID="{49D29537-F035-46A8-BBCC-53899F3373FE}" presName="hierChild4" presStyleCnt="0"/>
      <dgm:spPr/>
    </dgm:pt>
    <dgm:pt modelId="{EC423C6E-8469-486D-8233-05B9051822C5}" type="pres">
      <dgm:prSet presAssocID="{9FCAD36C-9E25-4E67-957E-2818870AD19F}" presName="Name17" presStyleLbl="parChTrans1D3" presStyleIdx="1" presStyleCnt="5"/>
      <dgm:spPr/>
      <dgm:t>
        <a:bodyPr/>
        <a:lstStyle/>
        <a:p>
          <a:endParaRPr lang="ru-RU"/>
        </a:p>
      </dgm:t>
    </dgm:pt>
    <dgm:pt modelId="{35C4138D-2FA4-473A-A3BC-E491C24852F5}" type="pres">
      <dgm:prSet presAssocID="{C0C9BB5B-8C02-4E7A-B15C-7AFE88787063}" presName="hierRoot3" presStyleCnt="0"/>
      <dgm:spPr/>
    </dgm:pt>
    <dgm:pt modelId="{E0CCE962-33BD-497D-AABF-B0DCF28DA490}" type="pres">
      <dgm:prSet presAssocID="{C0C9BB5B-8C02-4E7A-B15C-7AFE88787063}" presName="composite3" presStyleCnt="0"/>
      <dgm:spPr/>
    </dgm:pt>
    <dgm:pt modelId="{DFE0C9B8-E869-422D-9ABB-81BF8C0B34F0}" type="pres">
      <dgm:prSet presAssocID="{C0C9BB5B-8C02-4E7A-B15C-7AFE88787063}" presName="background3" presStyleLbl="node3" presStyleIdx="1" presStyleCnt="5"/>
      <dgm:spPr/>
    </dgm:pt>
    <dgm:pt modelId="{03DCFC25-1482-4033-B6A1-9316E4ABC19B}" type="pres">
      <dgm:prSet presAssocID="{C0C9BB5B-8C02-4E7A-B15C-7AFE88787063}" presName="text3" presStyleLbl="fgAcc3" presStyleIdx="1" presStyleCnt="5" custLinFactX="102210" custLinFactY="-54112" custLinFactNeighborX="200000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FCC38A8-6B5A-454E-AD2C-5B5B0CA4D39E}" type="pres">
      <dgm:prSet presAssocID="{C0C9BB5B-8C02-4E7A-B15C-7AFE88787063}" presName="hierChild4" presStyleCnt="0"/>
      <dgm:spPr/>
    </dgm:pt>
    <dgm:pt modelId="{EC8C831A-B23A-4D30-A25F-39F8A66E96E9}" type="pres">
      <dgm:prSet presAssocID="{11596265-662B-446C-BFEA-BDE4E3DAC714}" presName="Name17" presStyleLbl="parChTrans1D3" presStyleIdx="2" presStyleCnt="5"/>
      <dgm:spPr/>
      <dgm:t>
        <a:bodyPr/>
        <a:lstStyle/>
        <a:p>
          <a:endParaRPr lang="ru-RU"/>
        </a:p>
      </dgm:t>
    </dgm:pt>
    <dgm:pt modelId="{B05E30DB-F658-414A-A9B2-291F4453B1F8}" type="pres">
      <dgm:prSet presAssocID="{0474C1AC-680C-426F-A807-D668F33CF0D8}" presName="hierRoot3" presStyleCnt="0"/>
      <dgm:spPr/>
    </dgm:pt>
    <dgm:pt modelId="{5A21D6B0-3514-42BB-8749-1DCA30A8E93C}" type="pres">
      <dgm:prSet presAssocID="{0474C1AC-680C-426F-A807-D668F33CF0D8}" presName="composite3" presStyleCnt="0"/>
      <dgm:spPr/>
    </dgm:pt>
    <dgm:pt modelId="{05A70D4B-C434-4DFA-A069-E714CAD6FAE6}" type="pres">
      <dgm:prSet presAssocID="{0474C1AC-680C-426F-A807-D668F33CF0D8}" presName="background3" presStyleLbl="node3" presStyleIdx="2" presStyleCnt="5"/>
      <dgm:spPr/>
    </dgm:pt>
    <dgm:pt modelId="{4F5F4D96-E2A7-4500-AA7A-B45260367BD7}" type="pres">
      <dgm:prSet presAssocID="{0474C1AC-680C-426F-A807-D668F33CF0D8}" presName="text3" presStyleLbl="fgAcc3" presStyleIdx="2" presStyleCnt="5" custLinFactNeighborX="-22650" custLinFactNeighborY="3067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B61BED0-98B1-4C5B-B40B-F0C99F00DDF1}" type="pres">
      <dgm:prSet presAssocID="{0474C1AC-680C-426F-A807-D668F33CF0D8}" presName="hierChild4" presStyleCnt="0"/>
      <dgm:spPr/>
    </dgm:pt>
    <dgm:pt modelId="{04D07D9B-CE8E-4043-A75A-3ED801A66FC0}" type="pres">
      <dgm:prSet presAssocID="{FE493B17-F14A-4B40-AFA1-8CB1817F8A3E}" presName="Name10" presStyleLbl="parChTrans1D2" presStyleIdx="1" presStyleCnt="3"/>
      <dgm:spPr/>
      <dgm:t>
        <a:bodyPr/>
        <a:lstStyle/>
        <a:p>
          <a:endParaRPr lang="ru-RU"/>
        </a:p>
      </dgm:t>
    </dgm:pt>
    <dgm:pt modelId="{45A6068F-BB08-4D2D-A359-4D9C08375764}" type="pres">
      <dgm:prSet presAssocID="{635A3BDA-9177-4211-A816-528F072F8986}" presName="hierRoot2" presStyleCnt="0"/>
      <dgm:spPr/>
    </dgm:pt>
    <dgm:pt modelId="{CAF63068-C08B-4067-91CC-BE64D45828F1}" type="pres">
      <dgm:prSet presAssocID="{635A3BDA-9177-4211-A816-528F072F8986}" presName="composite2" presStyleCnt="0"/>
      <dgm:spPr/>
    </dgm:pt>
    <dgm:pt modelId="{A2A00568-56F4-45A0-BA5A-3B8F034C77A2}" type="pres">
      <dgm:prSet presAssocID="{635A3BDA-9177-4211-A816-528F072F8986}" presName="background2" presStyleLbl="node2" presStyleIdx="1" presStyleCnt="3"/>
      <dgm:spPr/>
    </dgm:pt>
    <dgm:pt modelId="{B55164A1-EFF0-4E7A-A3FD-AAA5E992D94B}" type="pres">
      <dgm:prSet presAssocID="{635A3BDA-9177-4211-A816-528F072F8986}" presName="text2" presStyleLbl="fgAcc2" presStyleIdx="1" presStyleCnt="3" custLinFactX="21616" custLinFactNeighborX="100000" custLinFactNeighborY="-831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DF0784F-D011-4DE0-8C0B-57E24338CA01}" type="pres">
      <dgm:prSet presAssocID="{635A3BDA-9177-4211-A816-528F072F8986}" presName="hierChild3" presStyleCnt="0"/>
      <dgm:spPr/>
    </dgm:pt>
    <dgm:pt modelId="{21955362-EAF6-4969-99BF-64E4230161DF}" type="pres">
      <dgm:prSet presAssocID="{F55B7976-A664-464C-8A23-323F472EF8FF}" presName="Name17" presStyleLbl="parChTrans1D3" presStyleIdx="3" presStyleCnt="5"/>
      <dgm:spPr/>
      <dgm:t>
        <a:bodyPr/>
        <a:lstStyle/>
        <a:p>
          <a:endParaRPr lang="ru-RU"/>
        </a:p>
      </dgm:t>
    </dgm:pt>
    <dgm:pt modelId="{C487B177-DB0A-4E5B-8F6F-E1A7C231CCE6}" type="pres">
      <dgm:prSet presAssocID="{2DC5B02B-314E-4397-951D-ABA3AD9697BD}" presName="hierRoot3" presStyleCnt="0"/>
      <dgm:spPr/>
    </dgm:pt>
    <dgm:pt modelId="{2E2C84F6-805E-4DA4-85E0-E09845C74346}" type="pres">
      <dgm:prSet presAssocID="{2DC5B02B-314E-4397-951D-ABA3AD9697BD}" presName="composite3" presStyleCnt="0"/>
      <dgm:spPr/>
    </dgm:pt>
    <dgm:pt modelId="{E4E97E24-2BE8-4476-99D7-EF5D9A11DBEA}" type="pres">
      <dgm:prSet presAssocID="{2DC5B02B-314E-4397-951D-ABA3AD9697BD}" presName="background3" presStyleLbl="node3" presStyleIdx="3" presStyleCnt="5"/>
      <dgm:spPr/>
    </dgm:pt>
    <dgm:pt modelId="{EE68D328-62A2-42F8-AB17-5B1E4024BF5A}" type="pres">
      <dgm:prSet presAssocID="{2DC5B02B-314E-4397-951D-ABA3AD9697BD}" presName="text3" presStyleLbl="fgAcc3" presStyleIdx="3" presStyleCnt="5" custLinFactNeighborX="10945" custLinFactNeighborY="-128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8864599-F152-4641-9FB5-B5D6BE8E5D75}" type="pres">
      <dgm:prSet presAssocID="{2DC5B02B-314E-4397-951D-ABA3AD9697BD}" presName="hierChild4" presStyleCnt="0"/>
      <dgm:spPr/>
    </dgm:pt>
    <dgm:pt modelId="{A22027CE-83BF-4E59-8B85-7B8CC103301A}" type="pres">
      <dgm:prSet presAssocID="{24643BEF-DD4F-41A6-A7B1-3EA7438D39C5}" presName="Name17" presStyleLbl="parChTrans1D3" presStyleIdx="4" presStyleCnt="5"/>
      <dgm:spPr/>
      <dgm:t>
        <a:bodyPr/>
        <a:lstStyle/>
        <a:p>
          <a:endParaRPr lang="ru-RU"/>
        </a:p>
      </dgm:t>
    </dgm:pt>
    <dgm:pt modelId="{90444018-C44E-49FF-B891-85655477C48C}" type="pres">
      <dgm:prSet presAssocID="{B47D9448-55AF-43AB-BB57-AF5D11D086FE}" presName="hierRoot3" presStyleCnt="0"/>
      <dgm:spPr/>
    </dgm:pt>
    <dgm:pt modelId="{27213401-6A23-46F0-969B-8496411CA8ED}" type="pres">
      <dgm:prSet presAssocID="{B47D9448-55AF-43AB-BB57-AF5D11D086FE}" presName="composite3" presStyleCnt="0"/>
      <dgm:spPr/>
    </dgm:pt>
    <dgm:pt modelId="{23E6A3FB-1F2A-4087-91E1-E980CE44AB89}" type="pres">
      <dgm:prSet presAssocID="{B47D9448-55AF-43AB-BB57-AF5D11D086FE}" presName="background3" presStyleLbl="node3" presStyleIdx="4" presStyleCnt="5"/>
      <dgm:spPr/>
    </dgm:pt>
    <dgm:pt modelId="{AC1CB1CE-FE64-4FB3-BA91-C16254232FED}" type="pres">
      <dgm:prSet presAssocID="{B47D9448-55AF-43AB-BB57-AF5D11D086FE}" presName="text3" presStyleLbl="fgAcc3" presStyleIdx="4" presStyleCnt="5" custLinFactNeighborX="16405" custLinFactNeighborY="1082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20545F6-E13B-4E1B-BF0C-60780A89214E}" type="pres">
      <dgm:prSet presAssocID="{B47D9448-55AF-43AB-BB57-AF5D11D086FE}" presName="hierChild4" presStyleCnt="0"/>
      <dgm:spPr/>
    </dgm:pt>
    <dgm:pt modelId="{79FA0579-32A9-4D15-80DF-9E9675F15D68}" type="pres">
      <dgm:prSet presAssocID="{0D03ED8C-A317-4E68-AE14-B0E213F50772}" presName="Name10" presStyleLbl="parChTrans1D2" presStyleIdx="2" presStyleCnt="3"/>
      <dgm:spPr/>
      <dgm:t>
        <a:bodyPr/>
        <a:lstStyle/>
        <a:p>
          <a:endParaRPr lang="ru-RU"/>
        </a:p>
      </dgm:t>
    </dgm:pt>
    <dgm:pt modelId="{0EA28E30-B3D2-4DF8-9B53-F1E9D6387FAF}" type="pres">
      <dgm:prSet presAssocID="{22027698-A789-4C12-AE70-35F5C14BB18E}" presName="hierRoot2" presStyleCnt="0"/>
      <dgm:spPr/>
    </dgm:pt>
    <dgm:pt modelId="{F2E0E869-F8EC-4B60-8936-8CD167CF27B2}" type="pres">
      <dgm:prSet presAssocID="{22027698-A789-4C12-AE70-35F5C14BB18E}" presName="composite2" presStyleCnt="0"/>
      <dgm:spPr/>
    </dgm:pt>
    <dgm:pt modelId="{5C673F8D-C75A-4A6D-BD1F-E77ACEACC6FD}" type="pres">
      <dgm:prSet presAssocID="{22027698-A789-4C12-AE70-35F5C14BB18E}" presName="background2" presStyleLbl="node2" presStyleIdx="2" presStyleCnt="3"/>
      <dgm:spPr/>
    </dgm:pt>
    <dgm:pt modelId="{2BF85203-3CBD-43B3-888E-5FF315DB64AF}" type="pres">
      <dgm:prSet presAssocID="{22027698-A789-4C12-AE70-35F5C14BB18E}" presName="text2" presStyleLbl="fgAcc2" presStyleIdx="2" presStyleCnt="3" custLinFactX="-200000" custLinFactY="56629" custLinFactNeighborX="-273105" custLinFactNeighborY="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5B26E23-4907-4F15-A217-8B59B3EC1433}" type="pres">
      <dgm:prSet presAssocID="{22027698-A789-4C12-AE70-35F5C14BB18E}" presName="hierChild3" presStyleCnt="0"/>
      <dgm:spPr/>
    </dgm:pt>
  </dgm:ptLst>
  <dgm:cxnLst>
    <dgm:cxn modelId="{2FED2A6E-E10F-49F3-BCC5-0FACA443EAC1}" srcId="{635A3BDA-9177-4211-A816-528F072F8986}" destId="{B47D9448-55AF-43AB-BB57-AF5D11D086FE}" srcOrd="1" destOrd="0" parTransId="{24643BEF-DD4F-41A6-A7B1-3EA7438D39C5}" sibTransId="{2EB5A550-7380-45A0-A334-1A9665A1AE21}"/>
    <dgm:cxn modelId="{6FF966F9-0F71-4415-A45A-157EB2A82E35}" type="presOf" srcId="{F55B7976-A664-464C-8A23-323F472EF8FF}" destId="{21955362-EAF6-4969-99BF-64E4230161DF}" srcOrd="0" destOrd="0" presId="urn:microsoft.com/office/officeart/2005/8/layout/hierarchy1"/>
    <dgm:cxn modelId="{F5E2D706-A1ED-42DF-920F-809FFF23CD96}" srcId="{1806D590-BCD8-4B95-BBCE-0F127151D95B}" destId="{22027698-A789-4C12-AE70-35F5C14BB18E}" srcOrd="2" destOrd="0" parTransId="{0D03ED8C-A317-4E68-AE14-B0E213F50772}" sibTransId="{F848406D-EC8E-4BFF-BE54-587855C23557}"/>
    <dgm:cxn modelId="{39CFC836-8C99-4489-8465-9A6266B28B77}" type="presOf" srcId="{7B892B32-113A-4D6F-BCCA-A9B7E2075EDB}" destId="{A9B27ED7-056B-4DB1-BBA9-98C414C6E502}" srcOrd="0" destOrd="0" presId="urn:microsoft.com/office/officeart/2005/8/layout/hierarchy1"/>
    <dgm:cxn modelId="{7AC976CD-5BB6-47A4-AAC7-058104777090}" type="presOf" srcId="{635A3BDA-9177-4211-A816-528F072F8986}" destId="{B55164A1-EFF0-4E7A-A3FD-AAA5E992D94B}" srcOrd="0" destOrd="0" presId="urn:microsoft.com/office/officeart/2005/8/layout/hierarchy1"/>
    <dgm:cxn modelId="{FADC781C-BB51-42E7-9ED2-32A9283A237C}" type="presOf" srcId="{22027698-A789-4C12-AE70-35F5C14BB18E}" destId="{2BF85203-3CBD-43B3-888E-5FF315DB64AF}" srcOrd="0" destOrd="0" presId="urn:microsoft.com/office/officeart/2005/8/layout/hierarchy1"/>
    <dgm:cxn modelId="{07A4D993-86CE-49AA-86A1-936CC9D6927B}" type="presOf" srcId="{24643BEF-DD4F-41A6-A7B1-3EA7438D39C5}" destId="{A22027CE-83BF-4E59-8B85-7B8CC103301A}" srcOrd="0" destOrd="0" presId="urn:microsoft.com/office/officeart/2005/8/layout/hierarchy1"/>
    <dgm:cxn modelId="{1EE174D4-9068-4B06-B458-925352F188E6}" type="presOf" srcId="{11596265-662B-446C-BFEA-BDE4E3DAC714}" destId="{EC8C831A-B23A-4D30-A25F-39F8A66E96E9}" srcOrd="0" destOrd="0" presId="urn:microsoft.com/office/officeart/2005/8/layout/hierarchy1"/>
    <dgm:cxn modelId="{B10CF095-D117-444B-A08A-6416E3A8190D}" type="presOf" srcId="{1806D590-BCD8-4B95-BBCE-0F127151D95B}" destId="{E95E24BF-D408-4A3E-90B3-A9CAD4240805}" srcOrd="0" destOrd="0" presId="urn:microsoft.com/office/officeart/2005/8/layout/hierarchy1"/>
    <dgm:cxn modelId="{0575030E-C38F-4189-A10D-C48FE1A12F2F}" type="presOf" srcId="{9FCAD36C-9E25-4E67-957E-2818870AD19F}" destId="{EC423C6E-8469-486D-8233-05B9051822C5}" srcOrd="0" destOrd="0" presId="urn:microsoft.com/office/officeart/2005/8/layout/hierarchy1"/>
    <dgm:cxn modelId="{203E8628-ADEB-4830-9476-09E471AA3E56}" type="presOf" srcId="{85EA291D-6145-418B-8D91-0E30911272FC}" destId="{E5BA17AB-2CE2-4046-AC58-C4D7CC25C8B2}" srcOrd="0" destOrd="0" presId="urn:microsoft.com/office/officeart/2005/8/layout/hierarchy1"/>
    <dgm:cxn modelId="{2D10D028-AC40-4A79-8C28-C76338D4AFB9}" type="presOf" srcId="{49D29537-F035-46A8-BBCC-53899F3373FE}" destId="{EE198D35-DB6A-45FF-8009-D8AD57EE2737}" srcOrd="0" destOrd="0" presId="urn:microsoft.com/office/officeart/2005/8/layout/hierarchy1"/>
    <dgm:cxn modelId="{C1D535B1-326C-482C-8C92-A1CE8532A6B3}" srcId="{1806D590-BCD8-4B95-BBCE-0F127151D95B}" destId="{85EA291D-6145-418B-8D91-0E30911272FC}" srcOrd="0" destOrd="0" parTransId="{9143F575-FE7B-4360-90DC-1CA5B6386D5F}" sibTransId="{0616212C-E4E3-434D-9E8B-F2DEDD7A1941}"/>
    <dgm:cxn modelId="{FFA6F75D-7ABC-4E46-8B16-D2CBE48AB350}" type="presOf" srcId="{FE493B17-F14A-4B40-AFA1-8CB1817F8A3E}" destId="{04D07D9B-CE8E-4043-A75A-3ED801A66FC0}" srcOrd="0" destOrd="0" presId="urn:microsoft.com/office/officeart/2005/8/layout/hierarchy1"/>
    <dgm:cxn modelId="{987EE40E-362E-42E3-BC7C-319A460D126C}" srcId="{85EA291D-6145-418B-8D91-0E30911272FC}" destId="{49D29537-F035-46A8-BBCC-53899F3373FE}" srcOrd="0" destOrd="0" parTransId="{7B892B32-113A-4D6F-BCCA-A9B7E2075EDB}" sibTransId="{8D183829-ECE4-4450-BF20-88334F512061}"/>
    <dgm:cxn modelId="{C6C37F91-AD56-4217-BA29-06AA7D9DDB0E}" type="presOf" srcId="{2DC5B02B-314E-4397-951D-ABA3AD9697BD}" destId="{EE68D328-62A2-42F8-AB17-5B1E4024BF5A}" srcOrd="0" destOrd="0" presId="urn:microsoft.com/office/officeart/2005/8/layout/hierarchy1"/>
    <dgm:cxn modelId="{43A6F5DC-05D2-464C-9611-E95C702CD9AD}" srcId="{63F20613-D069-4943-9FAB-B902821D8886}" destId="{1806D590-BCD8-4B95-BBCE-0F127151D95B}" srcOrd="0" destOrd="0" parTransId="{1F20D13C-13C9-41C5-86B6-CB0826C0DAD2}" sibTransId="{C29BD58B-1F30-4C2A-87F2-28919EAD2520}"/>
    <dgm:cxn modelId="{51F14A70-A1A2-46BF-B07E-9A320EE63CC1}" srcId="{85EA291D-6145-418B-8D91-0E30911272FC}" destId="{0474C1AC-680C-426F-A807-D668F33CF0D8}" srcOrd="2" destOrd="0" parTransId="{11596265-662B-446C-BFEA-BDE4E3DAC714}" sibTransId="{80A4ABE3-213E-4D96-9D5A-9B8A7864834C}"/>
    <dgm:cxn modelId="{793C4E03-5751-4A59-B780-096C2E7E987C}" srcId="{635A3BDA-9177-4211-A816-528F072F8986}" destId="{2DC5B02B-314E-4397-951D-ABA3AD9697BD}" srcOrd="0" destOrd="0" parTransId="{F55B7976-A664-464C-8A23-323F472EF8FF}" sibTransId="{E3FB8A22-D99C-4A33-8C65-B221771C2677}"/>
    <dgm:cxn modelId="{D8E29D8A-08B9-4CE5-A073-59CFA4B1FBD3}" srcId="{85EA291D-6145-418B-8D91-0E30911272FC}" destId="{C0C9BB5B-8C02-4E7A-B15C-7AFE88787063}" srcOrd="1" destOrd="0" parTransId="{9FCAD36C-9E25-4E67-957E-2818870AD19F}" sibTransId="{2AC75B1D-A350-440F-A7B1-9F7EFE97A151}"/>
    <dgm:cxn modelId="{19475ECB-3570-4E12-BBCB-83C77196D73B}" srcId="{1806D590-BCD8-4B95-BBCE-0F127151D95B}" destId="{635A3BDA-9177-4211-A816-528F072F8986}" srcOrd="1" destOrd="0" parTransId="{FE493B17-F14A-4B40-AFA1-8CB1817F8A3E}" sibTransId="{5F5FF11D-E3FC-4477-AE17-019E90540AAD}"/>
    <dgm:cxn modelId="{3F1B1521-3B66-4FBF-9E32-9D25C7AF6891}" type="presOf" srcId="{0474C1AC-680C-426F-A807-D668F33CF0D8}" destId="{4F5F4D96-E2A7-4500-AA7A-B45260367BD7}" srcOrd="0" destOrd="0" presId="urn:microsoft.com/office/officeart/2005/8/layout/hierarchy1"/>
    <dgm:cxn modelId="{607E07EA-4E7F-441A-824C-8A5C0F3E9C8B}" type="presOf" srcId="{0D03ED8C-A317-4E68-AE14-B0E213F50772}" destId="{79FA0579-32A9-4D15-80DF-9E9675F15D68}" srcOrd="0" destOrd="0" presId="urn:microsoft.com/office/officeart/2005/8/layout/hierarchy1"/>
    <dgm:cxn modelId="{A80EF1F1-E499-415D-B336-F1DAA1A378E0}" type="presOf" srcId="{9143F575-FE7B-4360-90DC-1CA5B6386D5F}" destId="{6CDBCEA5-906B-4C02-84D3-A0F1731C3652}" srcOrd="0" destOrd="0" presId="urn:microsoft.com/office/officeart/2005/8/layout/hierarchy1"/>
    <dgm:cxn modelId="{70E939E6-8370-4192-83C8-4CF2BE06E2C0}" type="presOf" srcId="{C0C9BB5B-8C02-4E7A-B15C-7AFE88787063}" destId="{03DCFC25-1482-4033-B6A1-9316E4ABC19B}" srcOrd="0" destOrd="0" presId="urn:microsoft.com/office/officeart/2005/8/layout/hierarchy1"/>
    <dgm:cxn modelId="{5E6873A4-B882-49C2-88E4-0959CBF398A2}" type="presOf" srcId="{B47D9448-55AF-43AB-BB57-AF5D11D086FE}" destId="{AC1CB1CE-FE64-4FB3-BA91-C16254232FED}" srcOrd="0" destOrd="0" presId="urn:microsoft.com/office/officeart/2005/8/layout/hierarchy1"/>
    <dgm:cxn modelId="{20D09A84-E292-4C67-BA47-61C50E6F976A}" type="presOf" srcId="{63F20613-D069-4943-9FAB-B902821D8886}" destId="{CD1BE2A7-F3DD-4FA2-B68E-E34A67BABE0C}" srcOrd="0" destOrd="0" presId="urn:microsoft.com/office/officeart/2005/8/layout/hierarchy1"/>
    <dgm:cxn modelId="{A2EC8F8C-90F9-48CB-829F-FBAEFCC49C08}" type="presParOf" srcId="{CD1BE2A7-F3DD-4FA2-B68E-E34A67BABE0C}" destId="{0D1A6A48-06EE-4C20-934B-F3DA24734ED5}" srcOrd="0" destOrd="0" presId="urn:microsoft.com/office/officeart/2005/8/layout/hierarchy1"/>
    <dgm:cxn modelId="{C2CD7C6F-B81D-41A4-8F17-B64E5D25957F}" type="presParOf" srcId="{0D1A6A48-06EE-4C20-934B-F3DA24734ED5}" destId="{C3470940-51E9-4357-B6D4-EA7247E0D022}" srcOrd="0" destOrd="0" presId="urn:microsoft.com/office/officeart/2005/8/layout/hierarchy1"/>
    <dgm:cxn modelId="{E5665609-C75C-4AE3-B453-BA6C710B8138}" type="presParOf" srcId="{C3470940-51E9-4357-B6D4-EA7247E0D022}" destId="{680CECA8-817D-447C-9002-A048321A8040}" srcOrd="0" destOrd="0" presId="urn:microsoft.com/office/officeart/2005/8/layout/hierarchy1"/>
    <dgm:cxn modelId="{210E717C-DDFF-432E-9141-112CDAFFBF03}" type="presParOf" srcId="{C3470940-51E9-4357-B6D4-EA7247E0D022}" destId="{E95E24BF-D408-4A3E-90B3-A9CAD4240805}" srcOrd="1" destOrd="0" presId="urn:microsoft.com/office/officeart/2005/8/layout/hierarchy1"/>
    <dgm:cxn modelId="{1244423E-55A3-4C95-A527-022C3392CC15}" type="presParOf" srcId="{0D1A6A48-06EE-4C20-934B-F3DA24734ED5}" destId="{A9F602FA-5860-4E06-83E2-250D5FDC0596}" srcOrd="1" destOrd="0" presId="urn:microsoft.com/office/officeart/2005/8/layout/hierarchy1"/>
    <dgm:cxn modelId="{8B0B6192-6D8B-4BFF-9A89-CF5B918C8ED1}" type="presParOf" srcId="{A9F602FA-5860-4E06-83E2-250D5FDC0596}" destId="{6CDBCEA5-906B-4C02-84D3-A0F1731C3652}" srcOrd="0" destOrd="0" presId="urn:microsoft.com/office/officeart/2005/8/layout/hierarchy1"/>
    <dgm:cxn modelId="{EB2A7451-A2DB-45E5-B3AA-94632C5A0023}" type="presParOf" srcId="{A9F602FA-5860-4E06-83E2-250D5FDC0596}" destId="{CB19D028-FFEA-4E66-8490-49EBF61C379C}" srcOrd="1" destOrd="0" presId="urn:microsoft.com/office/officeart/2005/8/layout/hierarchy1"/>
    <dgm:cxn modelId="{EBD4E97B-C876-476D-958B-77D66A3A0B1B}" type="presParOf" srcId="{CB19D028-FFEA-4E66-8490-49EBF61C379C}" destId="{3D6E9A06-BDEB-458B-8A41-22E376AC84A7}" srcOrd="0" destOrd="0" presId="urn:microsoft.com/office/officeart/2005/8/layout/hierarchy1"/>
    <dgm:cxn modelId="{DB057A12-6619-4830-8A54-6055DF7269C1}" type="presParOf" srcId="{3D6E9A06-BDEB-458B-8A41-22E376AC84A7}" destId="{BAFF52E5-C435-418E-ABD9-9C65E185EB1F}" srcOrd="0" destOrd="0" presId="urn:microsoft.com/office/officeart/2005/8/layout/hierarchy1"/>
    <dgm:cxn modelId="{FC9A521F-DA81-4CF1-AFA0-7DFBE44621BF}" type="presParOf" srcId="{3D6E9A06-BDEB-458B-8A41-22E376AC84A7}" destId="{E5BA17AB-2CE2-4046-AC58-C4D7CC25C8B2}" srcOrd="1" destOrd="0" presId="urn:microsoft.com/office/officeart/2005/8/layout/hierarchy1"/>
    <dgm:cxn modelId="{950259B3-792F-41C5-8D92-52129C245A1F}" type="presParOf" srcId="{CB19D028-FFEA-4E66-8490-49EBF61C379C}" destId="{FBACFD03-C27F-4913-89E7-679FD689FC0D}" srcOrd="1" destOrd="0" presId="urn:microsoft.com/office/officeart/2005/8/layout/hierarchy1"/>
    <dgm:cxn modelId="{E51ADE49-85FF-4CDE-BDB9-FB94B61F3D15}" type="presParOf" srcId="{FBACFD03-C27F-4913-89E7-679FD689FC0D}" destId="{A9B27ED7-056B-4DB1-BBA9-98C414C6E502}" srcOrd="0" destOrd="0" presId="urn:microsoft.com/office/officeart/2005/8/layout/hierarchy1"/>
    <dgm:cxn modelId="{4B310EF9-48A2-4F83-8829-8B1936AAAB04}" type="presParOf" srcId="{FBACFD03-C27F-4913-89E7-679FD689FC0D}" destId="{8D2B6304-8B36-4056-AF9F-D7B301BEC4D4}" srcOrd="1" destOrd="0" presId="urn:microsoft.com/office/officeart/2005/8/layout/hierarchy1"/>
    <dgm:cxn modelId="{232E48AE-EC6C-4098-86C9-5C526F7A24C2}" type="presParOf" srcId="{8D2B6304-8B36-4056-AF9F-D7B301BEC4D4}" destId="{DE86A101-FB3C-4B7D-A3AB-3E19C8FD2491}" srcOrd="0" destOrd="0" presId="urn:microsoft.com/office/officeart/2005/8/layout/hierarchy1"/>
    <dgm:cxn modelId="{49BCC3FA-5B69-49E5-8E03-223821A56308}" type="presParOf" srcId="{DE86A101-FB3C-4B7D-A3AB-3E19C8FD2491}" destId="{AB1C07B2-C643-4B61-819B-946E5789ABA1}" srcOrd="0" destOrd="0" presId="urn:microsoft.com/office/officeart/2005/8/layout/hierarchy1"/>
    <dgm:cxn modelId="{95F4C94A-68EE-4CAE-A217-3FF800CC7A29}" type="presParOf" srcId="{DE86A101-FB3C-4B7D-A3AB-3E19C8FD2491}" destId="{EE198D35-DB6A-45FF-8009-D8AD57EE2737}" srcOrd="1" destOrd="0" presId="urn:microsoft.com/office/officeart/2005/8/layout/hierarchy1"/>
    <dgm:cxn modelId="{E36A462C-A20B-47B3-835C-7CCF26C1363C}" type="presParOf" srcId="{8D2B6304-8B36-4056-AF9F-D7B301BEC4D4}" destId="{BF8032CA-F29C-4263-BA20-48E4F3C008CD}" srcOrd="1" destOrd="0" presId="urn:microsoft.com/office/officeart/2005/8/layout/hierarchy1"/>
    <dgm:cxn modelId="{C0465E22-63CE-45B7-B57F-5420F5E76032}" type="presParOf" srcId="{FBACFD03-C27F-4913-89E7-679FD689FC0D}" destId="{EC423C6E-8469-486D-8233-05B9051822C5}" srcOrd="2" destOrd="0" presId="urn:microsoft.com/office/officeart/2005/8/layout/hierarchy1"/>
    <dgm:cxn modelId="{BFFB150E-43C3-43A3-B9AC-51745865C28E}" type="presParOf" srcId="{FBACFD03-C27F-4913-89E7-679FD689FC0D}" destId="{35C4138D-2FA4-473A-A3BC-E491C24852F5}" srcOrd="3" destOrd="0" presId="urn:microsoft.com/office/officeart/2005/8/layout/hierarchy1"/>
    <dgm:cxn modelId="{EA60BB5F-198A-425D-B35D-1C0A1D7E6A19}" type="presParOf" srcId="{35C4138D-2FA4-473A-A3BC-E491C24852F5}" destId="{E0CCE962-33BD-497D-AABF-B0DCF28DA490}" srcOrd="0" destOrd="0" presId="urn:microsoft.com/office/officeart/2005/8/layout/hierarchy1"/>
    <dgm:cxn modelId="{992C36B7-618D-4BD0-B769-5AEE917A80BA}" type="presParOf" srcId="{E0CCE962-33BD-497D-AABF-B0DCF28DA490}" destId="{DFE0C9B8-E869-422D-9ABB-81BF8C0B34F0}" srcOrd="0" destOrd="0" presId="urn:microsoft.com/office/officeart/2005/8/layout/hierarchy1"/>
    <dgm:cxn modelId="{923F4FFA-C8F5-4EE7-A302-88766780EF8A}" type="presParOf" srcId="{E0CCE962-33BD-497D-AABF-B0DCF28DA490}" destId="{03DCFC25-1482-4033-B6A1-9316E4ABC19B}" srcOrd="1" destOrd="0" presId="urn:microsoft.com/office/officeart/2005/8/layout/hierarchy1"/>
    <dgm:cxn modelId="{768BAAC7-4C0D-44E0-9917-DFCCCDD190F2}" type="presParOf" srcId="{35C4138D-2FA4-473A-A3BC-E491C24852F5}" destId="{8FCC38A8-6B5A-454E-AD2C-5B5B0CA4D39E}" srcOrd="1" destOrd="0" presId="urn:microsoft.com/office/officeart/2005/8/layout/hierarchy1"/>
    <dgm:cxn modelId="{60D4CF2E-31DB-4579-B381-529CA79C3EA0}" type="presParOf" srcId="{FBACFD03-C27F-4913-89E7-679FD689FC0D}" destId="{EC8C831A-B23A-4D30-A25F-39F8A66E96E9}" srcOrd="4" destOrd="0" presId="urn:microsoft.com/office/officeart/2005/8/layout/hierarchy1"/>
    <dgm:cxn modelId="{66D12E2E-B59B-48A2-B53A-358C540EF59A}" type="presParOf" srcId="{FBACFD03-C27F-4913-89E7-679FD689FC0D}" destId="{B05E30DB-F658-414A-A9B2-291F4453B1F8}" srcOrd="5" destOrd="0" presId="urn:microsoft.com/office/officeart/2005/8/layout/hierarchy1"/>
    <dgm:cxn modelId="{3598BC52-3C0D-4D45-85A1-BDA240BEEF8E}" type="presParOf" srcId="{B05E30DB-F658-414A-A9B2-291F4453B1F8}" destId="{5A21D6B0-3514-42BB-8749-1DCA30A8E93C}" srcOrd="0" destOrd="0" presId="urn:microsoft.com/office/officeart/2005/8/layout/hierarchy1"/>
    <dgm:cxn modelId="{216BE131-6B39-483A-AAEC-541EFC5A105C}" type="presParOf" srcId="{5A21D6B0-3514-42BB-8749-1DCA30A8E93C}" destId="{05A70D4B-C434-4DFA-A069-E714CAD6FAE6}" srcOrd="0" destOrd="0" presId="urn:microsoft.com/office/officeart/2005/8/layout/hierarchy1"/>
    <dgm:cxn modelId="{34146BC7-C2A1-4109-BC66-50363C5C63F3}" type="presParOf" srcId="{5A21D6B0-3514-42BB-8749-1DCA30A8E93C}" destId="{4F5F4D96-E2A7-4500-AA7A-B45260367BD7}" srcOrd="1" destOrd="0" presId="urn:microsoft.com/office/officeart/2005/8/layout/hierarchy1"/>
    <dgm:cxn modelId="{D51EE1EA-67AC-4D18-994F-5F5CD94353B4}" type="presParOf" srcId="{B05E30DB-F658-414A-A9B2-291F4453B1F8}" destId="{2B61BED0-98B1-4C5B-B40B-F0C99F00DDF1}" srcOrd="1" destOrd="0" presId="urn:microsoft.com/office/officeart/2005/8/layout/hierarchy1"/>
    <dgm:cxn modelId="{BB93A5D0-47F1-4812-B2B4-0FF7E1126534}" type="presParOf" srcId="{A9F602FA-5860-4E06-83E2-250D5FDC0596}" destId="{04D07D9B-CE8E-4043-A75A-3ED801A66FC0}" srcOrd="2" destOrd="0" presId="urn:microsoft.com/office/officeart/2005/8/layout/hierarchy1"/>
    <dgm:cxn modelId="{01927032-28AD-4217-BD17-14606144030B}" type="presParOf" srcId="{A9F602FA-5860-4E06-83E2-250D5FDC0596}" destId="{45A6068F-BB08-4D2D-A359-4D9C08375764}" srcOrd="3" destOrd="0" presId="urn:microsoft.com/office/officeart/2005/8/layout/hierarchy1"/>
    <dgm:cxn modelId="{88CAFCA3-B7DB-420F-B9B6-E439EAAF76D2}" type="presParOf" srcId="{45A6068F-BB08-4D2D-A359-4D9C08375764}" destId="{CAF63068-C08B-4067-91CC-BE64D45828F1}" srcOrd="0" destOrd="0" presId="urn:microsoft.com/office/officeart/2005/8/layout/hierarchy1"/>
    <dgm:cxn modelId="{CD947447-666A-47E7-8BDD-719934505058}" type="presParOf" srcId="{CAF63068-C08B-4067-91CC-BE64D45828F1}" destId="{A2A00568-56F4-45A0-BA5A-3B8F034C77A2}" srcOrd="0" destOrd="0" presId="urn:microsoft.com/office/officeart/2005/8/layout/hierarchy1"/>
    <dgm:cxn modelId="{FB45CF89-F5F3-413E-A219-ADCC0BA3F7B6}" type="presParOf" srcId="{CAF63068-C08B-4067-91CC-BE64D45828F1}" destId="{B55164A1-EFF0-4E7A-A3FD-AAA5E992D94B}" srcOrd="1" destOrd="0" presId="urn:microsoft.com/office/officeart/2005/8/layout/hierarchy1"/>
    <dgm:cxn modelId="{612268B1-FE25-4C0E-9BD1-4761F6AA1CC6}" type="presParOf" srcId="{45A6068F-BB08-4D2D-A359-4D9C08375764}" destId="{DDF0784F-D011-4DE0-8C0B-57E24338CA01}" srcOrd="1" destOrd="0" presId="urn:microsoft.com/office/officeart/2005/8/layout/hierarchy1"/>
    <dgm:cxn modelId="{082FB3B7-09D6-4983-BE46-EB889F7D4FDF}" type="presParOf" srcId="{DDF0784F-D011-4DE0-8C0B-57E24338CA01}" destId="{21955362-EAF6-4969-99BF-64E4230161DF}" srcOrd="0" destOrd="0" presId="urn:microsoft.com/office/officeart/2005/8/layout/hierarchy1"/>
    <dgm:cxn modelId="{7CA8C05B-F70E-46B5-92C3-B0B7914A57BC}" type="presParOf" srcId="{DDF0784F-D011-4DE0-8C0B-57E24338CA01}" destId="{C487B177-DB0A-4E5B-8F6F-E1A7C231CCE6}" srcOrd="1" destOrd="0" presId="urn:microsoft.com/office/officeart/2005/8/layout/hierarchy1"/>
    <dgm:cxn modelId="{CADC401D-8F4B-417F-9F08-D9397C995CE8}" type="presParOf" srcId="{C487B177-DB0A-4E5B-8F6F-E1A7C231CCE6}" destId="{2E2C84F6-805E-4DA4-85E0-E09845C74346}" srcOrd="0" destOrd="0" presId="urn:microsoft.com/office/officeart/2005/8/layout/hierarchy1"/>
    <dgm:cxn modelId="{0F80510C-76B2-4753-AEA3-E27AB2812234}" type="presParOf" srcId="{2E2C84F6-805E-4DA4-85E0-E09845C74346}" destId="{E4E97E24-2BE8-4476-99D7-EF5D9A11DBEA}" srcOrd="0" destOrd="0" presId="urn:microsoft.com/office/officeart/2005/8/layout/hierarchy1"/>
    <dgm:cxn modelId="{16FB6917-2927-458B-9482-837A7376F8AA}" type="presParOf" srcId="{2E2C84F6-805E-4DA4-85E0-E09845C74346}" destId="{EE68D328-62A2-42F8-AB17-5B1E4024BF5A}" srcOrd="1" destOrd="0" presId="urn:microsoft.com/office/officeart/2005/8/layout/hierarchy1"/>
    <dgm:cxn modelId="{0B58AE09-4960-4428-BAA4-11E2FFB0CCD1}" type="presParOf" srcId="{C487B177-DB0A-4E5B-8F6F-E1A7C231CCE6}" destId="{58864599-F152-4641-9FB5-B5D6BE8E5D75}" srcOrd="1" destOrd="0" presId="urn:microsoft.com/office/officeart/2005/8/layout/hierarchy1"/>
    <dgm:cxn modelId="{B676E294-CE52-4277-968B-A9ACBD95FEF1}" type="presParOf" srcId="{DDF0784F-D011-4DE0-8C0B-57E24338CA01}" destId="{A22027CE-83BF-4E59-8B85-7B8CC103301A}" srcOrd="2" destOrd="0" presId="urn:microsoft.com/office/officeart/2005/8/layout/hierarchy1"/>
    <dgm:cxn modelId="{3414C834-1A4A-494C-9C92-A8C2C4B2E9A8}" type="presParOf" srcId="{DDF0784F-D011-4DE0-8C0B-57E24338CA01}" destId="{90444018-C44E-49FF-B891-85655477C48C}" srcOrd="3" destOrd="0" presId="urn:microsoft.com/office/officeart/2005/8/layout/hierarchy1"/>
    <dgm:cxn modelId="{F1297D3A-8D98-4D2F-B41B-B288F7025953}" type="presParOf" srcId="{90444018-C44E-49FF-B891-85655477C48C}" destId="{27213401-6A23-46F0-969B-8496411CA8ED}" srcOrd="0" destOrd="0" presId="urn:microsoft.com/office/officeart/2005/8/layout/hierarchy1"/>
    <dgm:cxn modelId="{3A35C603-79FD-4E00-8DDB-ABEF309ED113}" type="presParOf" srcId="{27213401-6A23-46F0-969B-8496411CA8ED}" destId="{23E6A3FB-1F2A-4087-91E1-E980CE44AB89}" srcOrd="0" destOrd="0" presId="urn:microsoft.com/office/officeart/2005/8/layout/hierarchy1"/>
    <dgm:cxn modelId="{7C140586-C1C0-4497-8643-E8CFC5B3768C}" type="presParOf" srcId="{27213401-6A23-46F0-969B-8496411CA8ED}" destId="{AC1CB1CE-FE64-4FB3-BA91-C16254232FED}" srcOrd="1" destOrd="0" presId="urn:microsoft.com/office/officeart/2005/8/layout/hierarchy1"/>
    <dgm:cxn modelId="{02A41889-884B-49CE-AAC2-AF941E79D321}" type="presParOf" srcId="{90444018-C44E-49FF-B891-85655477C48C}" destId="{620545F6-E13B-4E1B-BF0C-60780A89214E}" srcOrd="1" destOrd="0" presId="urn:microsoft.com/office/officeart/2005/8/layout/hierarchy1"/>
    <dgm:cxn modelId="{2D2019EC-892F-45A7-91D3-52A6DEA4826B}" type="presParOf" srcId="{A9F602FA-5860-4E06-83E2-250D5FDC0596}" destId="{79FA0579-32A9-4D15-80DF-9E9675F15D68}" srcOrd="4" destOrd="0" presId="urn:microsoft.com/office/officeart/2005/8/layout/hierarchy1"/>
    <dgm:cxn modelId="{5C30169B-D248-4988-A1E7-68F2BDB1E027}" type="presParOf" srcId="{A9F602FA-5860-4E06-83E2-250D5FDC0596}" destId="{0EA28E30-B3D2-4DF8-9B53-F1E9D6387FAF}" srcOrd="5" destOrd="0" presId="urn:microsoft.com/office/officeart/2005/8/layout/hierarchy1"/>
    <dgm:cxn modelId="{1DD5A2CC-50A0-4EFC-BFE8-3088BF31EE47}" type="presParOf" srcId="{0EA28E30-B3D2-4DF8-9B53-F1E9D6387FAF}" destId="{F2E0E869-F8EC-4B60-8936-8CD167CF27B2}" srcOrd="0" destOrd="0" presId="urn:microsoft.com/office/officeart/2005/8/layout/hierarchy1"/>
    <dgm:cxn modelId="{F7A33DEB-44ED-4BC9-B08B-C61EB52F030B}" type="presParOf" srcId="{F2E0E869-F8EC-4B60-8936-8CD167CF27B2}" destId="{5C673F8D-C75A-4A6D-BD1F-E77ACEACC6FD}" srcOrd="0" destOrd="0" presId="urn:microsoft.com/office/officeart/2005/8/layout/hierarchy1"/>
    <dgm:cxn modelId="{E39AE067-54B5-4595-BEF5-1EA3755A123D}" type="presParOf" srcId="{F2E0E869-F8EC-4B60-8936-8CD167CF27B2}" destId="{2BF85203-3CBD-43B3-888E-5FF315DB64AF}" srcOrd="1" destOrd="0" presId="urn:microsoft.com/office/officeart/2005/8/layout/hierarchy1"/>
    <dgm:cxn modelId="{2D6D981E-2BA4-4A14-B17E-473DA47EEC6F}" type="presParOf" srcId="{0EA28E30-B3D2-4DF8-9B53-F1E9D6387FAF}" destId="{15B26E23-4907-4F15-A217-8B59B3EC1433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4822437-4863-4550-B355-C366CE9E7196}" type="doc">
      <dgm:prSet loTypeId="urn:microsoft.com/office/officeart/2005/8/layout/venn3" loCatId="relationship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5CA65EE7-2BC6-4436-BABF-EA1B6830C534}">
      <dgm:prSet phldrT="[Текст]" custT="1"/>
      <dgm:spPr/>
      <dgm:t>
        <a:bodyPr/>
        <a:lstStyle/>
        <a:p>
          <a:r>
            <a:rPr lang="ru-RU" sz="2000" dirty="0" smtClean="0"/>
            <a:t>дам-там</a:t>
          </a:r>
          <a:endParaRPr lang="ru-RU" sz="2000" dirty="0"/>
        </a:p>
      </dgm:t>
    </dgm:pt>
    <dgm:pt modelId="{9CF0DB16-9936-4AA7-8E99-8C35CDBAF2CA}" type="parTrans" cxnId="{B1207381-5B5B-4B88-BC2A-705825243D08}">
      <dgm:prSet/>
      <dgm:spPr/>
      <dgm:t>
        <a:bodyPr/>
        <a:lstStyle/>
        <a:p>
          <a:endParaRPr lang="ru-RU"/>
        </a:p>
      </dgm:t>
    </dgm:pt>
    <dgm:pt modelId="{A909E681-78BA-4775-BEB6-4FE07CA3A465}" type="sibTrans" cxnId="{B1207381-5B5B-4B88-BC2A-705825243D08}">
      <dgm:prSet/>
      <dgm:spPr/>
      <dgm:t>
        <a:bodyPr/>
        <a:lstStyle/>
        <a:p>
          <a:endParaRPr lang="ru-RU"/>
        </a:p>
      </dgm:t>
    </dgm:pt>
    <dgm:pt modelId="{ED2886E6-10DD-43E6-AFA3-D35B71C4A626}">
      <dgm:prSet phldrT="[Текст]" custT="1"/>
      <dgm:spPr/>
      <dgm:t>
        <a:bodyPr/>
        <a:lstStyle/>
        <a:p>
          <a:r>
            <a:rPr lang="ru-RU" sz="2000" dirty="0" smtClean="0"/>
            <a:t>дачка-тачка</a:t>
          </a:r>
          <a:endParaRPr lang="ru-RU" sz="2000" dirty="0"/>
        </a:p>
      </dgm:t>
    </dgm:pt>
    <dgm:pt modelId="{9D143ABC-DB02-42CE-B0BF-21AA860CCD7A}" type="parTrans" cxnId="{AAA52C58-94C0-4F4E-8E7E-DFBE7CA33374}">
      <dgm:prSet/>
      <dgm:spPr/>
      <dgm:t>
        <a:bodyPr/>
        <a:lstStyle/>
        <a:p>
          <a:endParaRPr lang="ru-RU"/>
        </a:p>
      </dgm:t>
    </dgm:pt>
    <dgm:pt modelId="{D2ABB42A-A271-4921-BFBD-ABED99832370}" type="sibTrans" cxnId="{AAA52C58-94C0-4F4E-8E7E-DFBE7CA33374}">
      <dgm:prSet/>
      <dgm:spPr/>
      <dgm:t>
        <a:bodyPr/>
        <a:lstStyle/>
        <a:p>
          <a:endParaRPr lang="ru-RU"/>
        </a:p>
      </dgm:t>
    </dgm:pt>
    <dgm:pt modelId="{DCD6E2F8-F865-4F17-BC34-3B775BDD0EA8}">
      <dgm:prSet phldrT="[Текст]" custT="1"/>
      <dgm:spPr/>
      <dgm:t>
        <a:bodyPr/>
        <a:lstStyle/>
        <a:p>
          <a:r>
            <a:rPr lang="ru-RU" sz="2000" dirty="0" smtClean="0"/>
            <a:t>дочка-точка</a:t>
          </a:r>
          <a:endParaRPr lang="ru-RU" sz="2000" dirty="0"/>
        </a:p>
      </dgm:t>
    </dgm:pt>
    <dgm:pt modelId="{55C4E9D2-ECE5-4731-9B7F-5232D2F6C2F4}" type="parTrans" cxnId="{E49B3249-B83A-49FD-A5AE-91E785F38276}">
      <dgm:prSet/>
      <dgm:spPr/>
      <dgm:t>
        <a:bodyPr/>
        <a:lstStyle/>
        <a:p>
          <a:endParaRPr lang="ru-RU"/>
        </a:p>
      </dgm:t>
    </dgm:pt>
    <dgm:pt modelId="{C3C209B9-CFD0-4446-A68E-1C9D47602250}" type="sibTrans" cxnId="{E49B3249-B83A-49FD-A5AE-91E785F38276}">
      <dgm:prSet/>
      <dgm:spPr/>
      <dgm:t>
        <a:bodyPr/>
        <a:lstStyle/>
        <a:p>
          <a:endParaRPr lang="ru-RU"/>
        </a:p>
      </dgm:t>
    </dgm:pt>
    <dgm:pt modelId="{EE76A439-AF33-41AF-B520-56D0FAC2C31B}">
      <dgm:prSet phldrT="[Текст]" custT="1"/>
      <dgm:spPr/>
      <dgm:t>
        <a:bodyPr/>
        <a:lstStyle/>
        <a:p>
          <a:r>
            <a:rPr lang="ru-RU" sz="2000" dirty="0" smtClean="0"/>
            <a:t>дом-том</a:t>
          </a:r>
          <a:endParaRPr lang="ru-RU" sz="2000" dirty="0"/>
        </a:p>
      </dgm:t>
    </dgm:pt>
    <dgm:pt modelId="{5F3F55FB-E825-41BE-B9BB-AD85D12C23F4}" type="parTrans" cxnId="{3004D987-1A38-455E-B77D-3BB83E27FAC6}">
      <dgm:prSet/>
      <dgm:spPr/>
      <dgm:t>
        <a:bodyPr/>
        <a:lstStyle/>
        <a:p>
          <a:endParaRPr lang="ru-RU"/>
        </a:p>
      </dgm:t>
    </dgm:pt>
    <dgm:pt modelId="{55735863-D0B2-4846-8EE7-81B62B8D72AD}" type="sibTrans" cxnId="{3004D987-1A38-455E-B77D-3BB83E27FAC6}">
      <dgm:prSet/>
      <dgm:spPr/>
      <dgm:t>
        <a:bodyPr/>
        <a:lstStyle/>
        <a:p>
          <a:endParaRPr lang="ru-RU"/>
        </a:p>
      </dgm:t>
    </dgm:pt>
    <dgm:pt modelId="{978A1C5B-5184-479D-9565-450D632E328F}">
      <dgm:prSet custT="1"/>
      <dgm:spPr/>
      <dgm:t>
        <a:bodyPr/>
        <a:lstStyle/>
        <a:p>
          <a:r>
            <a:rPr lang="ru-RU" sz="2000" dirty="0" smtClean="0"/>
            <a:t>Дон-тон</a:t>
          </a:r>
          <a:endParaRPr lang="ru-RU" sz="2000" dirty="0"/>
        </a:p>
      </dgm:t>
    </dgm:pt>
    <dgm:pt modelId="{8C291B12-52D5-45B2-A0D2-78BDACBB193C}" type="parTrans" cxnId="{D0FC363E-873A-4A29-9C5D-E2A81BE3740F}">
      <dgm:prSet/>
      <dgm:spPr/>
      <dgm:t>
        <a:bodyPr/>
        <a:lstStyle/>
        <a:p>
          <a:endParaRPr lang="ru-RU"/>
        </a:p>
      </dgm:t>
    </dgm:pt>
    <dgm:pt modelId="{ACD986E9-C1F1-462D-897E-A38FCB9ED2AE}" type="sibTrans" cxnId="{D0FC363E-873A-4A29-9C5D-E2A81BE3740F}">
      <dgm:prSet/>
      <dgm:spPr/>
      <dgm:t>
        <a:bodyPr/>
        <a:lstStyle/>
        <a:p>
          <a:endParaRPr lang="ru-RU"/>
        </a:p>
      </dgm:t>
    </dgm:pt>
    <dgm:pt modelId="{37437AD3-D2F8-4AF0-981E-DFCAFBBA3449}">
      <dgm:prSet custT="1"/>
      <dgm:spPr/>
      <dgm:t>
        <a:bodyPr/>
        <a:lstStyle/>
        <a:p>
          <a:r>
            <a:rPr lang="ru-RU" sz="2000" dirty="0" smtClean="0"/>
            <a:t>дома-Тома</a:t>
          </a:r>
          <a:endParaRPr lang="ru-RU" sz="2000" dirty="0"/>
        </a:p>
      </dgm:t>
    </dgm:pt>
    <dgm:pt modelId="{1A85D169-D1CF-4C0E-8393-377AA286D229}" type="parTrans" cxnId="{23EF0224-A65B-4477-9CAE-B5CDCD83E157}">
      <dgm:prSet/>
      <dgm:spPr/>
      <dgm:t>
        <a:bodyPr/>
        <a:lstStyle/>
        <a:p>
          <a:endParaRPr lang="ru-RU"/>
        </a:p>
      </dgm:t>
    </dgm:pt>
    <dgm:pt modelId="{8F81113A-6866-4401-A28F-B41EB6C48F37}" type="sibTrans" cxnId="{23EF0224-A65B-4477-9CAE-B5CDCD83E157}">
      <dgm:prSet/>
      <dgm:spPr/>
      <dgm:t>
        <a:bodyPr/>
        <a:lstStyle/>
        <a:p>
          <a:endParaRPr lang="ru-RU"/>
        </a:p>
      </dgm:t>
    </dgm:pt>
    <dgm:pt modelId="{33C285B4-0E70-4A54-830B-30BD71E9A789}" type="pres">
      <dgm:prSet presAssocID="{74822437-4863-4550-B355-C366CE9E719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5E05949-D372-49FB-B536-4BA2A1B29DD2}" type="pres">
      <dgm:prSet presAssocID="{5CA65EE7-2BC6-4436-BABF-EA1B6830C534}" presName="Name5" presStyleLbl="vennNode1" presStyleIdx="0" presStyleCnt="6" custLinFactNeighborX="-305" custLinFactNeighborY="73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33824A-E94D-49A7-A273-8513369E8EBD}" type="pres">
      <dgm:prSet presAssocID="{A909E681-78BA-4775-BEB6-4FE07CA3A465}" presName="space" presStyleCnt="0"/>
      <dgm:spPr/>
    </dgm:pt>
    <dgm:pt modelId="{E0BF0833-045C-45FA-9D64-46F020BF8161}" type="pres">
      <dgm:prSet presAssocID="{ED2886E6-10DD-43E6-AFA3-D35B71C4A626}" presName="Name5" presStyleLbl="vennNode1" presStyleIdx="1" presStyleCnt="6" custScaleY="1073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575F40-FC2A-4839-B5B8-439C3BAD06CB}" type="pres">
      <dgm:prSet presAssocID="{D2ABB42A-A271-4921-BFBD-ABED99832370}" presName="space" presStyleCnt="0"/>
      <dgm:spPr/>
    </dgm:pt>
    <dgm:pt modelId="{C2FD1109-2733-415E-85D6-DC8C7C730B02}" type="pres">
      <dgm:prSet presAssocID="{DCD6E2F8-F865-4F17-BC34-3B775BDD0EA8}" presName="Name5" presStyleLbl="venn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4320B5-5CE7-42C6-BA6D-DA63E8C18944}" type="pres">
      <dgm:prSet presAssocID="{C3C209B9-CFD0-4446-A68E-1C9D47602250}" presName="space" presStyleCnt="0"/>
      <dgm:spPr/>
    </dgm:pt>
    <dgm:pt modelId="{FCFE8768-06C9-48EA-A627-55E2EA0CD7E0}" type="pres">
      <dgm:prSet presAssocID="{EE76A439-AF33-41AF-B520-56D0FAC2C31B}" presName="Name5" presStyleLbl="venn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1D6C8A-9DCF-4518-B1D9-AC5B6BE2DEDF}" type="pres">
      <dgm:prSet presAssocID="{55735863-D0B2-4846-8EE7-81B62B8D72AD}" presName="space" presStyleCnt="0"/>
      <dgm:spPr/>
    </dgm:pt>
    <dgm:pt modelId="{A1671566-5EFE-4C27-AA6D-2FEACB7EE44A}" type="pres">
      <dgm:prSet presAssocID="{978A1C5B-5184-479D-9565-450D632E328F}" presName="Name5" presStyleLbl="vennNode1" presStyleIdx="4" presStyleCnt="6" custLinFactNeighborX="163" custLinFactNeighborY="18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77E1F1-41DA-45FB-8DBC-DAF1F44C016A}" type="pres">
      <dgm:prSet presAssocID="{ACD986E9-C1F1-462D-897E-A38FCB9ED2AE}" presName="space" presStyleCnt="0"/>
      <dgm:spPr/>
    </dgm:pt>
    <dgm:pt modelId="{829DCEE4-3F9A-4AF3-B5FA-C1EF3FE06067}" type="pres">
      <dgm:prSet presAssocID="{37437AD3-D2F8-4AF0-981E-DFCAFBBA3449}" presName="Name5" presStyleLbl="venn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5390C5C-5432-4B9A-A579-99B1942227CF}" type="presOf" srcId="{37437AD3-D2F8-4AF0-981E-DFCAFBBA3449}" destId="{829DCEE4-3F9A-4AF3-B5FA-C1EF3FE06067}" srcOrd="0" destOrd="0" presId="urn:microsoft.com/office/officeart/2005/8/layout/venn3"/>
    <dgm:cxn modelId="{20B0AA16-01F1-43F1-8FF4-6F9AA114C2D8}" type="presOf" srcId="{5CA65EE7-2BC6-4436-BABF-EA1B6830C534}" destId="{C5E05949-D372-49FB-B536-4BA2A1B29DD2}" srcOrd="0" destOrd="0" presId="urn:microsoft.com/office/officeart/2005/8/layout/venn3"/>
    <dgm:cxn modelId="{2C0C8CCF-1946-4BBE-A826-B148D3C194F3}" type="presOf" srcId="{74822437-4863-4550-B355-C366CE9E7196}" destId="{33C285B4-0E70-4A54-830B-30BD71E9A789}" srcOrd="0" destOrd="0" presId="urn:microsoft.com/office/officeart/2005/8/layout/venn3"/>
    <dgm:cxn modelId="{E49B3249-B83A-49FD-A5AE-91E785F38276}" srcId="{74822437-4863-4550-B355-C366CE9E7196}" destId="{DCD6E2F8-F865-4F17-BC34-3B775BDD0EA8}" srcOrd="2" destOrd="0" parTransId="{55C4E9D2-ECE5-4731-9B7F-5232D2F6C2F4}" sibTransId="{C3C209B9-CFD0-4446-A68E-1C9D47602250}"/>
    <dgm:cxn modelId="{23EF0224-A65B-4477-9CAE-B5CDCD83E157}" srcId="{74822437-4863-4550-B355-C366CE9E7196}" destId="{37437AD3-D2F8-4AF0-981E-DFCAFBBA3449}" srcOrd="5" destOrd="0" parTransId="{1A85D169-D1CF-4C0E-8393-377AA286D229}" sibTransId="{8F81113A-6866-4401-A28F-B41EB6C48F37}"/>
    <dgm:cxn modelId="{3004D987-1A38-455E-B77D-3BB83E27FAC6}" srcId="{74822437-4863-4550-B355-C366CE9E7196}" destId="{EE76A439-AF33-41AF-B520-56D0FAC2C31B}" srcOrd="3" destOrd="0" parTransId="{5F3F55FB-E825-41BE-B9BB-AD85D12C23F4}" sibTransId="{55735863-D0B2-4846-8EE7-81B62B8D72AD}"/>
    <dgm:cxn modelId="{1FE27C5D-EC18-4A3E-A9BA-523B8268448B}" type="presOf" srcId="{EE76A439-AF33-41AF-B520-56D0FAC2C31B}" destId="{FCFE8768-06C9-48EA-A627-55E2EA0CD7E0}" srcOrd="0" destOrd="0" presId="urn:microsoft.com/office/officeart/2005/8/layout/venn3"/>
    <dgm:cxn modelId="{D0FC363E-873A-4A29-9C5D-E2A81BE3740F}" srcId="{74822437-4863-4550-B355-C366CE9E7196}" destId="{978A1C5B-5184-479D-9565-450D632E328F}" srcOrd="4" destOrd="0" parTransId="{8C291B12-52D5-45B2-A0D2-78BDACBB193C}" sibTransId="{ACD986E9-C1F1-462D-897E-A38FCB9ED2AE}"/>
    <dgm:cxn modelId="{B1207381-5B5B-4B88-BC2A-705825243D08}" srcId="{74822437-4863-4550-B355-C366CE9E7196}" destId="{5CA65EE7-2BC6-4436-BABF-EA1B6830C534}" srcOrd="0" destOrd="0" parTransId="{9CF0DB16-9936-4AA7-8E99-8C35CDBAF2CA}" sibTransId="{A909E681-78BA-4775-BEB6-4FE07CA3A465}"/>
    <dgm:cxn modelId="{AAA52C58-94C0-4F4E-8E7E-DFBE7CA33374}" srcId="{74822437-4863-4550-B355-C366CE9E7196}" destId="{ED2886E6-10DD-43E6-AFA3-D35B71C4A626}" srcOrd="1" destOrd="0" parTransId="{9D143ABC-DB02-42CE-B0BF-21AA860CCD7A}" sibTransId="{D2ABB42A-A271-4921-BFBD-ABED99832370}"/>
    <dgm:cxn modelId="{7B8AD478-B51D-4196-B327-FE557174F4E2}" type="presOf" srcId="{978A1C5B-5184-479D-9565-450D632E328F}" destId="{A1671566-5EFE-4C27-AA6D-2FEACB7EE44A}" srcOrd="0" destOrd="0" presId="urn:microsoft.com/office/officeart/2005/8/layout/venn3"/>
    <dgm:cxn modelId="{AE2011B0-1856-450A-9A03-412F40EB6939}" type="presOf" srcId="{ED2886E6-10DD-43E6-AFA3-D35B71C4A626}" destId="{E0BF0833-045C-45FA-9D64-46F020BF8161}" srcOrd="0" destOrd="0" presId="urn:microsoft.com/office/officeart/2005/8/layout/venn3"/>
    <dgm:cxn modelId="{996DDA68-E37A-44F3-83E2-6F45ACABB97D}" type="presOf" srcId="{DCD6E2F8-F865-4F17-BC34-3B775BDD0EA8}" destId="{C2FD1109-2733-415E-85D6-DC8C7C730B02}" srcOrd="0" destOrd="0" presId="urn:microsoft.com/office/officeart/2005/8/layout/venn3"/>
    <dgm:cxn modelId="{00A99569-9713-42AC-B347-4798EC307D72}" type="presParOf" srcId="{33C285B4-0E70-4A54-830B-30BD71E9A789}" destId="{C5E05949-D372-49FB-B536-4BA2A1B29DD2}" srcOrd="0" destOrd="0" presId="urn:microsoft.com/office/officeart/2005/8/layout/venn3"/>
    <dgm:cxn modelId="{7157445C-D063-42EF-BD8E-62FFF6F006B4}" type="presParOf" srcId="{33C285B4-0E70-4A54-830B-30BD71E9A789}" destId="{4F33824A-E94D-49A7-A273-8513369E8EBD}" srcOrd="1" destOrd="0" presId="urn:microsoft.com/office/officeart/2005/8/layout/venn3"/>
    <dgm:cxn modelId="{BFD03303-BE70-4574-AE2E-152447F31DC3}" type="presParOf" srcId="{33C285B4-0E70-4A54-830B-30BD71E9A789}" destId="{E0BF0833-045C-45FA-9D64-46F020BF8161}" srcOrd="2" destOrd="0" presId="urn:microsoft.com/office/officeart/2005/8/layout/venn3"/>
    <dgm:cxn modelId="{570FB74D-4361-4E87-BD7F-1719D6DD7F17}" type="presParOf" srcId="{33C285B4-0E70-4A54-830B-30BD71E9A789}" destId="{93575F40-FC2A-4839-B5B8-439C3BAD06CB}" srcOrd="3" destOrd="0" presId="urn:microsoft.com/office/officeart/2005/8/layout/venn3"/>
    <dgm:cxn modelId="{80276C32-E5B6-49EF-86A5-B81F7842AEBF}" type="presParOf" srcId="{33C285B4-0E70-4A54-830B-30BD71E9A789}" destId="{C2FD1109-2733-415E-85D6-DC8C7C730B02}" srcOrd="4" destOrd="0" presId="urn:microsoft.com/office/officeart/2005/8/layout/venn3"/>
    <dgm:cxn modelId="{7BFED1E9-4E91-471C-90AA-0D18662C4D07}" type="presParOf" srcId="{33C285B4-0E70-4A54-830B-30BD71E9A789}" destId="{CC4320B5-5CE7-42C6-BA6D-DA63E8C18944}" srcOrd="5" destOrd="0" presId="urn:microsoft.com/office/officeart/2005/8/layout/venn3"/>
    <dgm:cxn modelId="{708A8089-4CEE-4852-9D7F-D1C4BDF8D712}" type="presParOf" srcId="{33C285B4-0E70-4A54-830B-30BD71E9A789}" destId="{FCFE8768-06C9-48EA-A627-55E2EA0CD7E0}" srcOrd="6" destOrd="0" presId="urn:microsoft.com/office/officeart/2005/8/layout/venn3"/>
    <dgm:cxn modelId="{170DB17E-6371-4A4C-BBB0-13AD23FBF706}" type="presParOf" srcId="{33C285B4-0E70-4A54-830B-30BD71E9A789}" destId="{491D6C8A-9DCF-4518-B1D9-AC5B6BE2DEDF}" srcOrd="7" destOrd="0" presId="urn:microsoft.com/office/officeart/2005/8/layout/venn3"/>
    <dgm:cxn modelId="{E1EE0A84-AABF-4E3F-8961-2BBA74CBACEE}" type="presParOf" srcId="{33C285B4-0E70-4A54-830B-30BD71E9A789}" destId="{A1671566-5EFE-4C27-AA6D-2FEACB7EE44A}" srcOrd="8" destOrd="0" presId="urn:microsoft.com/office/officeart/2005/8/layout/venn3"/>
    <dgm:cxn modelId="{F3E5199D-0E1F-4269-AB4D-71E6401D6C6E}" type="presParOf" srcId="{33C285B4-0E70-4A54-830B-30BD71E9A789}" destId="{BF77E1F1-41DA-45FB-8DBC-DAF1F44C016A}" srcOrd="9" destOrd="0" presId="urn:microsoft.com/office/officeart/2005/8/layout/venn3"/>
    <dgm:cxn modelId="{B5988A64-71FE-4715-BD81-DD69D10DD087}" type="presParOf" srcId="{33C285B4-0E70-4A54-830B-30BD71E9A789}" destId="{829DCEE4-3F9A-4AF3-B5FA-C1EF3FE06067}" srcOrd="10" destOrd="0" presId="urn:microsoft.com/office/officeart/2005/8/layout/venn3"/>
  </dgm:cxnLst>
  <dgm:bg>
    <a:noFill/>
  </dgm:bg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FA0579-32A9-4D15-80DF-9E9675F15D68}">
      <dsp:nvSpPr>
        <dsp:cNvPr id="0" name=""/>
        <dsp:cNvSpPr/>
      </dsp:nvSpPr>
      <dsp:spPr>
        <a:xfrm>
          <a:off x="1452607" y="1295671"/>
          <a:ext cx="2750255" cy="1189997"/>
        </a:xfrm>
        <a:custGeom>
          <a:avLst/>
          <a:gdLst/>
          <a:ahLst/>
          <a:cxnLst/>
          <a:rect l="0" t="0" r="0" b="0"/>
          <a:pathLst>
            <a:path>
              <a:moveTo>
                <a:pt x="2750255" y="0"/>
              </a:moveTo>
              <a:lnTo>
                <a:pt x="2750255" y="1084112"/>
              </a:lnTo>
              <a:lnTo>
                <a:pt x="0" y="1084112"/>
              </a:lnTo>
              <a:lnTo>
                <a:pt x="0" y="1189997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22027CE-83BF-4E59-8B85-7B8CC103301A}">
      <dsp:nvSpPr>
        <dsp:cNvPr id="0" name=""/>
        <dsp:cNvSpPr/>
      </dsp:nvSpPr>
      <dsp:spPr>
        <a:xfrm>
          <a:off x="6349148" y="2014336"/>
          <a:ext cx="504055" cy="471328"/>
        </a:xfrm>
        <a:custGeom>
          <a:avLst/>
          <a:gdLst/>
          <a:ahLst/>
          <a:cxnLst/>
          <a:rect l="0" t="0" r="0" b="0"/>
          <a:pathLst>
            <a:path>
              <a:moveTo>
                <a:pt x="504055" y="0"/>
              </a:moveTo>
              <a:lnTo>
                <a:pt x="504055" y="365443"/>
              </a:lnTo>
              <a:lnTo>
                <a:pt x="0" y="365443"/>
              </a:lnTo>
              <a:lnTo>
                <a:pt x="0" y="471328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955362-EAF6-4969-99BF-64E4230161DF}">
      <dsp:nvSpPr>
        <dsp:cNvPr id="0" name=""/>
        <dsp:cNvSpPr/>
      </dsp:nvSpPr>
      <dsp:spPr>
        <a:xfrm>
          <a:off x="4889758" y="2014336"/>
          <a:ext cx="1963446" cy="383427"/>
        </a:xfrm>
        <a:custGeom>
          <a:avLst/>
          <a:gdLst/>
          <a:ahLst/>
          <a:cxnLst/>
          <a:rect l="0" t="0" r="0" b="0"/>
          <a:pathLst>
            <a:path>
              <a:moveTo>
                <a:pt x="1963446" y="0"/>
              </a:moveTo>
              <a:lnTo>
                <a:pt x="1963446" y="277542"/>
              </a:lnTo>
              <a:lnTo>
                <a:pt x="0" y="277542"/>
              </a:lnTo>
              <a:lnTo>
                <a:pt x="0" y="383427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D07D9B-CE8E-4043-A75A-3ED801A66FC0}">
      <dsp:nvSpPr>
        <dsp:cNvPr id="0" name=""/>
        <dsp:cNvSpPr/>
      </dsp:nvSpPr>
      <dsp:spPr>
        <a:xfrm>
          <a:off x="4202862" y="1242820"/>
          <a:ext cx="2650341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52850"/>
              </a:moveTo>
              <a:lnTo>
                <a:pt x="2650341" y="4572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C8C831A-B23A-4D30-A25F-39F8A66E96E9}">
      <dsp:nvSpPr>
        <dsp:cNvPr id="0" name=""/>
        <dsp:cNvSpPr/>
      </dsp:nvSpPr>
      <dsp:spPr>
        <a:xfrm>
          <a:off x="1236585" y="1915316"/>
          <a:ext cx="1872202" cy="7143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08483"/>
              </a:lnTo>
              <a:lnTo>
                <a:pt x="1872202" y="608483"/>
              </a:lnTo>
              <a:lnTo>
                <a:pt x="1872202" y="714368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C423C6E-8469-486D-8233-05B9051822C5}">
      <dsp:nvSpPr>
        <dsp:cNvPr id="0" name=""/>
        <dsp:cNvSpPr/>
      </dsp:nvSpPr>
      <dsp:spPr>
        <a:xfrm>
          <a:off x="1236585" y="1288537"/>
          <a:ext cx="4188324" cy="626779"/>
        </a:xfrm>
        <a:custGeom>
          <a:avLst/>
          <a:gdLst/>
          <a:ahLst/>
          <a:cxnLst/>
          <a:rect l="0" t="0" r="0" b="0"/>
          <a:pathLst>
            <a:path>
              <a:moveTo>
                <a:pt x="0" y="626779"/>
              </a:moveTo>
              <a:lnTo>
                <a:pt x="4188324" y="0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B27ED7-056B-4DB1-BBA9-98C414C6E502}">
      <dsp:nvSpPr>
        <dsp:cNvPr id="0" name=""/>
        <dsp:cNvSpPr/>
      </dsp:nvSpPr>
      <dsp:spPr>
        <a:xfrm>
          <a:off x="1236585" y="1288537"/>
          <a:ext cx="1477501" cy="626779"/>
        </a:xfrm>
        <a:custGeom>
          <a:avLst/>
          <a:gdLst/>
          <a:ahLst/>
          <a:cxnLst/>
          <a:rect l="0" t="0" r="0" b="0"/>
          <a:pathLst>
            <a:path>
              <a:moveTo>
                <a:pt x="0" y="626779"/>
              </a:moveTo>
              <a:lnTo>
                <a:pt x="1477501" y="0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CDBCEA5-906B-4C02-84D3-A0F1731C3652}">
      <dsp:nvSpPr>
        <dsp:cNvPr id="0" name=""/>
        <dsp:cNvSpPr/>
      </dsp:nvSpPr>
      <dsp:spPr>
        <a:xfrm>
          <a:off x="1236585" y="1189520"/>
          <a:ext cx="2966276" cy="106151"/>
        </a:xfrm>
        <a:custGeom>
          <a:avLst/>
          <a:gdLst/>
          <a:ahLst/>
          <a:cxnLst/>
          <a:rect l="0" t="0" r="0" b="0"/>
          <a:pathLst>
            <a:path>
              <a:moveTo>
                <a:pt x="2966276" y="106151"/>
              </a:moveTo>
              <a:lnTo>
                <a:pt x="0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80CECA8-817D-447C-9002-A048321A8040}">
      <dsp:nvSpPr>
        <dsp:cNvPr id="0" name=""/>
        <dsp:cNvSpPr/>
      </dsp:nvSpPr>
      <dsp:spPr>
        <a:xfrm>
          <a:off x="3631369" y="569875"/>
          <a:ext cx="1142986" cy="72579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95E24BF-D408-4A3E-90B3-A9CAD4240805}">
      <dsp:nvSpPr>
        <dsp:cNvPr id="0" name=""/>
        <dsp:cNvSpPr/>
      </dsp:nvSpPr>
      <dsp:spPr>
        <a:xfrm>
          <a:off x="3758367" y="690523"/>
          <a:ext cx="1142986" cy="72579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Ада-</a:t>
          </a:r>
          <a:r>
            <a:rPr lang="ru-RU" sz="2000" kern="1200" dirty="0" err="1" smtClean="0"/>
            <a:t>ата</a:t>
          </a:r>
          <a:endParaRPr lang="ru-RU" sz="2000" kern="1200" dirty="0"/>
        </a:p>
      </dsp:txBody>
      <dsp:txXfrm>
        <a:off x="3779625" y="711781"/>
        <a:ext cx="1100470" cy="683280"/>
      </dsp:txXfrm>
    </dsp:sp>
    <dsp:sp modelId="{BAFF52E5-C435-418E-ABD9-9C65E185EB1F}">
      <dsp:nvSpPr>
        <dsp:cNvPr id="0" name=""/>
        <dsp:cNvSpPr/>
      </dsp:nvSpPr>
      <dsp:spPr>
        <a:xfrm>
          <a:off x="665092" y="1189520"/>
          <a:ext cx="1142986" cy="72579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BA17AB-2CE2-4046-AC58-C4D7CC25C8B2}">
      <dsp:nvSpPr>
        <dsp:cNvPr id="0" name=""/>
        <dsp:cNvSpPr/>
      </dsp:nvSpPr>
      <dsp:spPr>
        <a:xfrm>
          <a:off x="792091" y="1310168"/>
          <a:ext cx="1142986" cy="72579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/>
            <a:t>Адо-ато</a:t>
          </a:r>
          <a:endParaRPr lang="ru-RU" sz="2000" kern="1200" dirty="0"/>
        </a:p>
      </dsp:txBody>
      <dsp:txXfrm>
        <a:off x="813349" y="1331426"/>
        <a:ext cx="1100470" cy="683280"/>
      </dsp:txXfrm>
    </dsp:sp>
    <dsp:sp modelId="{AB1C07B2-C643-4B61-819B-946E5789ABA1}">
      <dsp:nvSpPr>
        <dsp:cNvPr id="0" name=""/>
        <dsp:cNvSpPr/>
      </dsp:nvSpPr>
      <dsp:spPr>
        <a:xfrm>
          <a:off x="2142594" y="1288537"/>
          <a:ext cx="1142986" cy="72579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E198D35-DB6A-45FF-8009-D8AD57EE2737}">
      <dsp:nvSpPr>
        <dsp:cNvPr id="0" name=""/>
        <dsp:cNvSpPr/>
      </dsp:nvSpPr>
      <dsp:spPr>
        <a:xfrm>
          <a:off x="2269592" y="1409185"/>
          <a:ext cx="1142986" cy="72579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/>
            <a:t>Ади-ати</a:t>
          </a:r>
          <a:endParaRPr lang="ru-RU" sz="2000" kern="1200" dirty="0"/>
        </a:p>
      </dsp:txBody>
      <dsp:txXfrm>
        <a:off x="2290850" y="1430443"/>
        <a:ext cx="1100470" cy="683280"/>
      </dsp:txXfrm>
    </dsp:sp>
    <dsp:sp modelId="{DFE0C9B8-E869-422D-9ABB-81BF8C0B34F0}">
      <dsp:nvSpPr>
        <dsp:cNvPr id="0" name=""/>
        <dsp:cNvSpPr/>
      </dsp:nvSpPr>
      <dsp:spPr>
        <a:xfrm>
          <a:off x="4853417" y="1288537"/>
          <a:ext cx="1142986" cy="72579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DCFC25-1482-4033-B6A1-9316E4ABC19B}">
      <dsp:nvSpPr>
        <dsp:cNvPr id="0" name=""/>
        <dsp:cNvSpPr/>
      </dsp:nvSpPr>
      <dsp:spPr>
        <a:xfrm>
          <a:off x="4980415" y="1409185"/>
          <a:ext cx="1142986" cy="72579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Аде-</a:t>
          </a:r>
          <a:r>
            <a:rPr lang="ru-RU" sz="2000" kern="1200" dirty="0" err="1" smtClean="0"/>
            <a:t>ате</a:t>
          </a:r>
          <a:endParaRPr lang="ru-RU" sz="2000" kern="1200" dirty="0"/>
        </a:p>
      </dsp:txBody>
      <dsp:txXfrm>
        <a:off x="5001673" y="1430443"/>
        <a:ext cx="1100470" cy="683280"/>
      </dsp:txXfrm>
    </dsp:sp>
    <dsp:sp modelId="{05A70D4B-C434-4DFA-A069-E714CAD6FAE6}">
      <dsp:nvSpPr>
        <dsp:cNvPr id="0" name=""/>
        <dsp:cNvSpPr/>
      </dsp:nvSpPr>
      <dsp:spPr>
        <a:xfrm>
          <a:off x="2537295" y="2629685"/>
          <a:ext cx="1142986" cy="72579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F5F4D96-E2A7-4500-AA7A-B45260367BD7}">
      <dsp:nvSpPr>
        <dsp:cNvPr id="0" name=""/>
        <dsp:cNvSpPr/>
      </dsp:nvSpPr>
      <dsp:spPr>
        <a:xfrm>
          <a:off x="2664293" y="2750333"/>
          <a:ext cx="1142986" cy="72579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/>
            <a:t>тадата</a:t>
          </a:r>
          <a:endParaRPr lang="ru-RU" sz="2000" kern="1200" dirty="0"/>
        </a:p>
      </dsp:txBody>
      <dsp:txXfrm>
        <a:off x="2685551" y="2771591"/>
        <a:ext cx="1100470" cy="683280"/>
      </dsp:txXfrm>
    </dsp:sp>
    <dsp:sp modelId="{A2A00568-56F4-45A0-BA5A-3B8F034C77A2}">
      <dsp:nvSpPr>
        <dsp:cNvPr id="0" name=""/>
        <dsp:cNvSpPr/>
      </dsp:nvSpPr>
      <dsp:spPr>
        <a:xfrm>
          <a:off x="6281711" y="1288540"/>
          <a:ext cx="1142986" cy="72579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5164A1-EFF0-4E7A-A3FD-AAA5E992D94B}">
      <dsp:nvSpPr>
        <dsp:cNvPr id="0" name=""/>
        <dsp:cNvSpPr/>
      </dsp:nvSpPr>
      <dsp:spPr>
        <a:xfrm>
          <a:off x="6408709" y="1409189"/>
          <a:ext cx="1142986" cy="72579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Аду-ату</a:t>
          </a:r>
          <a:endParaRPr lang="ru-RU" sz="2000" kern="1200" dirty="0"/>
        </a:p>
      </dsp:txBody>
      <dsp:txXfrm>
        <a:off x="6429967" y="1430447"/>
        <a:ext cx="1100470" cy="683280"/>
      </dsp:txXfrm>
    </dsp:sp>
    <dsp:sp modelId="{E4E97E24-2BE8-4476-99D7-EF5D9A11DBEA}">
      <dsp:nvSpPr>
        <dsp:cNvPr id="0" name=""/>
        <dsp:cNvSpPr/>
      </dsp:nvSpPr>
      <dsp:spPr>
        <a:xfrm>
          <a:off x="4318264" y="2397764"/>
          <a:ext cx="1142986" cy="72579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E68D328-62A2-42F8-AB17-5B1E4024BF5A}">
      <dsp:nvSpPr>
        <dsp:cNvPr id="0" name=""/>
        <dsp:cNvSpPr/>
      </dsp:nvSpPr>
      <dsp:spPr>
        <a:xfrm>
          <a:off x="4445263" y="2518413"/>
          <a:ext cx="1142986" cy="72579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/>
            <a:t>татата</a:t>
          </a:r>
          <a:endParaRPr lang="ru-RU" sz="2000" kern="1200" dirty="0"/>
        </a:p>
      </dsp:txBody>
      <dsp:txXfrm>
        <a:off x="4466521" y="2539671"/>
        <a:ext cx="1100470" cy="683280"/>
      </dsp:txXfrm>
    </dsp:sp>
    <dsp:sp modelId="{23E6A3FB-1F2A-4087-91E1-E980CE44AB89}">
      <dsp:nvSpPr>
        <dsp:cNvPr id="0" name=""/>
        <dsp:cNvSpPr/>
      </dsp:nvSpPr>
      <dsp:spPr>
        <a:xfrm>
          <a:off x="5777655" y="2485665"/>
          <a:ext cx="1142986" cy="72579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C1CB1CE-FE64-4FB3-BA91-C16254232FED}">
      <dsp:nvSpPr>
        <dsp:cNvPr id="0" name=""/>
        <dsp:cNvSpPr/>
      </dsp:nvSpPr>
      <dsp:spPr>
        <a:xfrm>
          <a:off x="5904653" y="2606314"/>
          <a:ext cx="1142986" cy="72579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/>
            <a:t>тадада</a:t>
          </a:r>
          <a:endParaRPr lang="ru-RU" sz="2000" kern="1200" dirty="0"/>
        </a:p>
      </dsp:txBody>
      <dsp:txXfrm>
        <a:off x="5925911" y="2627572"/>
        <a:ext cx="1100470" cy="683280"/>
      </dsp:txXfrm>
    </dsp:sp>
    <dsp:sp modelId="{5C673F8D-C75A-4A6D-BD1F-E77ACEACC6FD}">
      <dsp:nvSpPr>
        <dsp:cNvPr id="0" name=""/>
        <dsp:cNvSpPr/>
      </dsp:nvSpPr>
      <dsp:spPr>
        <a:xfrm>
          <a:off x="881114" y="2485669"/>
          <a:ext cx="1142986" cy="72579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F85203-3CBD-43B3-888E-5FF315DB64AF}">
      <dsp:nvSpPr>
        <dsp:cNvPr id="0" name=""/>
        <dsp:cNvSpPr/>
      </dsp:nvSpPr>
      <dsp:spPr>
        <a:xfrm>
          <a:off x="1008112" y="2606317"/>
          <a:ext cx="1142986" cy="72579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/>
            <a:t>татада</a:t>
          </a:r>
          <a:endParaRPr lang="ru-RU" sz="2000" kern="1200" dirty="0"/>
        </a:p>
      </dsp:txBody>
      <dsp:txXfrm>
        <a:off x="1029370" y="2627575"/>
        <a:ext cx="1100470" cy="68328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E05949-D372-49FB-B536-4BA2A1B29DD2}">
      <dsp:nvSpPr>
        <dsp:cNvPr id="0" name=""/>
        <dsp:cNvSpPr/>
      </dsp:nvSpPr>
      <dsp:spPr>
        <a:xfrm>
          <a:off x="0" y="1440155"/>
          <a:ext cx="1304453" cy="1304453"/>
        </a:xfrm>
        <a:prstGeom prst="ellipse">
          <a:avLst/>
        </a:prstGeom>
        <a:gradFill rotWithShape="0">
          <a:gsLst>
            <a:gs pos="0">
              <a:schemeClr val="accent2">
                <a:alpha val="50000"/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2">
                <a:alpha val="50000"/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accent2">
              <a:alpha val="50000"/>
              <a:hueOff val="0"/>
              <a:satOff val="0"/>
              <a:lumOff val="0"/>
              <a:alphaOff val="0"/>
              <a:shade val="30000"/>
              <a:satMod val="1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71788" tIns="25400" rIns="71788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дам-там</a:t>
          </a:r>
          <a:endParaRPr lang="ru-RU" sz="2000" kern="1200" dirty="0"/>
        </a:p>
      </dsp:txBody>
      <dsp:txXfrm>
        <a:off x="191033" y="1631188"/>
        <a:ext cx="922387" cy="922387"/>
      </dsp:txXfrm>
    </dsp:sp>
    <dsp:sp modelId="{E0BF0833-045C-45FA-9D64-46F020BF8161}">
      <dsp:nvSpPr>
        <dsp:cNvPr id="0" name=""/>
        <dsp:cNvSpPr/>
      </dsp:nvSpPr>
      <dsp:spPr>
        <a:xfrm>
          <a:off x="1044359" y="1296143"/>
          <a:ext cx="1304453" cy="1399704"/>
        </a:xfrm>
        <a:prstGeom prst="ellipse">
          <a:avLst/>
        </a:prstGeom>
        <a:gradFill rotWithShape="0">
          <a:gsLst>
            <a:gs pos="0">
              <a:schemeClr val="accent3">
                <a:alpha val="50000"/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3">
                <a:alpha val="50000"/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accent3">
              <a:alpha val="50000"/>
              <a:hueOff val="0"/>
              <a:satOff val="0"/>
              <a:lumOff val="0"/>
              <a:alphaOff val="0"/>
              <a:shade val="30000"/>
              <a:satMod val="1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71788" tIns="25400" rIns="71788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дачка-тачка</a:t>
          </a:r>
          <a:endParaRPr lang="ru-RU" sz="2000" kern="1200" dirty="0"/>
        </a:p>
      </dsp:txBody>
      <dsp:txXfrm>
        <a:off x="1235392" y="1501125"/>
        <a:ext cx="922387" cy="989740"/>
      </dsp:txXfrm>
    </dsp:sp>
    <dsp:sp modelId="{C2FD1109-2733-415E-85D6-DC8C7C730B02}">
      <dsp:nvSpPr>
        <dsp:cNvPr id="0" name=""/>
        <dsp:cNvSpPr/>
      </dsp:nvSpPr>
      <dsp:spPr>
        <a:xfrm>
          <a:off x="2087922" y="1343769"/>
          <a:ext cx="1304453" cy="1304453"/>
        </a:xfrm>
        <a:prstGeom prst="ellipse">
          <a:avLst/>
        </a:prstGeom>
        <a:gradFill rotWithShape="0">
          <a:gsLst>
            <a:gs pos="0">
              <a:schemeClr val="accent4">
                <a:alpha val="50000"/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4">
                <a:alpha val="50000"/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accent4">
              <a:alpha val="50000"/>
              <a:hueOff val="0"/>
              <a:satOff val="0"/>
              <a:lumOff val="0"/>
              <a:alphaOff val="0"/>
              <a:shade val="30000"/>
              <a:satMod val="1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71788" tIns="25400" rIns="71788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дочка-точка</a:t>
          </a:r>
          <a:endParaRPr lang="ru-RU" sz="2000" kern="1200" dirty="0"/>
        </a:p>
      </dsp:txBody>
      <dsp:txXfrm>
        <a:off x="2278955" y="1534802"/>
        <a:ext cx="922387" cy="922387"/>
      </dsp:txXfrm>
    </dsp:sp>
    <dsp:sp modelId="{FCFE8768-06C9-48EA-A627-55E2EA0CD7E0}">
      <dsp:nvSpPr>
        <dsp:cNvPr id="0" name=""/>
        <dsp:cNvSpPr/>
      </dsp:nvSpPr>
      <dsp:spPr>
        <a:xfrm>
          <a:off x="3131485" y="1343769"/>
          <a:ext cx="1304453" cy="1304453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5">
                <a:alpha val="50000"/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accent5">
              <a:alpha val="50000"/>
              <a:hueOff val="0"/>
              <a:satOff val="0"/>
              <a:lumOff val="0"/>
              <a:alphaOff val="0"/>
              <a:shade val="30000"/>
              <a:satMod val="1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71788" tIns="25400" rIns="71788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дом-том</a:t>
          </a:r>
          <a:endParaRPr lang="ru-RU" sz="2000" kern="1200" dirty="0"/>
        </a:p>
      </dsp:txBody>
      <dsp:txXfrm>
        <a:off x="3322518" y="1534802"/>
        <a:ext cx="922387" cy="922387"/>
      </dsp:txXfrm>
    </dsp:sp>
    <dsp:sp modelId="{A1671566-5EFE-4C27-AA6D-2FEACB7EE44A}">
      <dsp:nvSpPr>
        <dsp:cNvPr id="0" name=""/>
        <dsp:cNvSpPr/>
      </dsp:nvSpPr>
      <dsp:spPr>
        <a:xfrm>
          <a:off x="4175473" y="1368149"/>
          <a:ext cx="1304453" cy="1304453"/>
        </a:xfrm>
        <a:prstGeom prst="ellipse">
          <a:avLst/>
        </a:prstGeom>
        <a:gradFill rotWithShape="0">
          <a:gsLst>
            <a:gs pos="0">
              <a:schemeClr val="accent6">
                <a:alpha val="50000"/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6">
                <a:alpha val="50000"/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accent6">
              <a:alpha val="50000"/>
              <a:hueOff val="0"/>
              <a:satOff val="0"/>
              <a:lumOff val="0"/>
              <a:alphaOff val="0"/>
              <a:shade val="30000"/>
              <a:satMod val="1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71788" tIns="25400" rIns="71788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Дон-тон</a:t>
          </a:r>
          <a:endParaRPr lang="ru-RU" sz="2000" kern="1200" dirty="0"/>
        </a:p>
      </dsp:txBody>
      <dsp:txXfrm>
        <a:off x="4366506" y="1559182"/>
        <a:ext cx="922387" cy="922387"/>
      </dsp:txXfrm>
    </dsp:sp>
    <dsp:sp modelId="{829DCEE4-3F9A-4AF3-B5FA-C1EF3FE06067}">
      <dsp:nvSpPr>
        <dsp:cNvPr id="0" name=""/>
        <dsp:cNvSpPr/>
      </dsp:nvSpPr>
      <dsp:spPr>
        <a:xfrm>
          <a:off x="5218610" y="1343769"/>
          <a:ext cx="1304453" cy="1304453"/>
        </a:xfrm>
        <a:prstGeom prst="ellipse">
          <a:avLst/>
        </a:prstGeom>
        <a:gradFill rotWithShape="0">
          <a:gsLst>
            <a:gs pos="0">
              <a:schemeClr val="accent2">
                <a:alpha val="50000"/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2">
                <a:alpha val="50000"/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accent2">
              <a:alpha val="50000"/>
              <a:hueOff val="0"/>
              <a:satOff val="0"/>
              <a:lumOff val="0"/>
              <a:alphaOff val="0"/>
              <a:shade val="30000"/>
              <a:satMod val="1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71788" tIns="25400" rIns="71788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дома-Тома</a:t>
          </a:r>
          <a:endParaRPr lang="ru-RU" sz="2000" kern="1200" dirty="0"/>
        </a:p>
      </dsp:txBody>
      <dsp:txXfrm>
        <a:off x="5409643" y="1534802"/>
        <a:ext cx="922387" cy="9223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DB197F-28CC-4491-BEE5-FFFEF5F71758}" type="datetimeFigureOut">
              <a:rPr lang="ru-RU" smtClean="0"/>
              <a:t>28.12.2021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29F307-804A-48EF-96AB-F5FF2FF735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91892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29F307-804A-48EF-96AB-F5FF2FF735D1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5002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z1.demoty.pl/9c2d0606c798e84697846c629ae1ad6e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2480692"/>
            <a:ext cx="8062912" cy="17526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39552" y="764704"/>
            <a:ext cx="8062912" cy="1470025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marL="484632" algn="r" rtl="0" eaLnBrk="1" latinLnBrk="0" hangingPunct="1">
              <a:spcBef>
                <a:spcPct val="0"/>
              </a:spcBef>
              <a:buNone/>
              <a:defRPr kumimoji="0" sz="4400" kern="120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4118141402"/>
              </p:ext>
            </p:extLst>
          </p:nvPr>
        </p:nvGraphicFramePr>
        <p:xfrm>
          <a:off x="-72516" y="-187176"/>
          <a:ext cx="7560840" cy="3544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 flipV="1">
            <a:off x="1817694" y="2492896"/>
            <a:ext cx="54006" cy="1080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3203848" y="2726922"/>
            <a:ext cx="72008" cy="1260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4787776" y="2428355"/>
            <a:ext cx="36128" cy="12908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6499911" y="2504416"/>
            <a:ext cx="55706" cy="2225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Схема 16"/>
          <p:cNvGraphicFramePr/>
          <p:nvPr>
            <p:extLst>
              <p:ext uri="{D42A27DB-BD31-4B8C-83A1-F6EECF244321}">
                <p14:modId xmlns:p14="http://schemas.microsoft.com/office/powerpoint/2010/main" val="223286340"/>
              </p:ext>
            </p:extLst>
          </p:nvPr>
        </p:nvGraphicFramePr>
        <p:xfrm>
          <a:off x="395536" y="3429000"/>
          <a:ext cx="6523861" cy="39919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2" name="Рамка 11"/>
          <p:cNvSpPr/>
          <p:nvPr/>
        </p:nvSpPr>
        <p:spPr>
          <a:xfrm>
            <a:off x="-5456" y="-12328"/>
            <a:ext cx="9144000" cy="6858000"/>
          </a:xfrm>
          <a:prstGeom prst="frame">
            <a:avLst>
              <a:gd name="adj1" fmla="val 4944"/>
            </a:avLst>
          </a:prstGeom>
          <a:pattFill prst="shingle">
            <a:fgClr>
              <a:schemeClr val="accent3">
                <a:lumMod val="60000"/>
                <a:lumOff val="40000"/>
              </a:schemeClr>
            </a:fgClr>
            <a:bgClr>
              <a:schemeClr val="accent2">
                <a:lumMod val="60000"/>
                <a:lumOff val="40000"/>
              </a:schemeClr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8894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80CECA8-817D-447C-9002-A048321A80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7">
                                            <p:graphicEl>
                                              <a:dgm id="{680CECA8-817D-447C-9002-A048321A804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7">
                                            <p:graphicEl>
                                              <a:dgm id="{680CECA8-817D-447C-9002-A048321A80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7">
                                            <p:graphicEl>
                                              <a:dgm id="{680CECA8-817D-447C-9002-A048321A80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95E24BF-D408-4A3E-90B3-A9CAD42408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7">
                                            <p:graphicEl>
                                              <a:dgm id="{E95E24BF-D408-4A3E-90B3-A9CAD424080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7">
                                            <p:graphicEl>
                                              <a:dgm id="{E95E24BF-D408-4A3E-90B3-A9CAD42408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7">
                                            <p:graphicEl>
                                              <a:dgm id="{E95E24BF-D408-4A3E-90B3-A9CAD42408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CDBCEA5-906B-4C02-84D3-A0F1731C36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7">
                                            <p:graphicEl>
                                              <a:dgm id="{6CDBCEA5-906B-4C02-84D3-A0F1731C365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7">
                                            <p:graphicEl>
                                              <a:dgm id="{6CDBCEA5-906B-4C02-84D3-A0F1731C36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7">
                                            <p:graphicEl>
                                              <a:dgm id="{6CDBCEA5-906B-4C02-84D3-A0F1731C36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AFF52E5-C435-418E-ABD9-9C65E185EB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250"/>
                                        <p:tgtEl>
                                          <p:spTgt spid="7">
                                            <p:graphicEl>
                                              <a:dgm id="{BAFF52E5-C435-418E-ABD9-9C65E185EB1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7">
                                            <p:graphicEl>
                                              <a:dgm id="{BAFF52E5-C435-418E-ABD9-9C65E185EB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7">
                                            <p:graphicEl>
                                              <a:dgm id="{BAFF52E5-C435-418E-ABD9-9C65E185EB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5BA17AB-2CE2-4046-AC58-C4D7CC25C8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7">
                                            <p:graphicEl>
                                              <a:dgm id="{E5BA17AB-2CE2-4046-AC58-C4D7CC25C8B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7">
                                            <p:graphicEl>
                                              <a:dgm id="{E5BA17AB-2CE2-4046-AC58-C4D7CC25C8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7">
                                            <p:graphicEl>
                                              <a:dgm id="{E5BA17AB-2CE2-4046-AC58-C4D7CC25C8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4D07D9B-CE8E-4043-A75A-3ED801A66F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250"/>
                                        <p:tgtEl>
                                          <p:spTgt spid="7">
                                            <p:graphicEl>
                                              <a:dgm id="{04D07D9B-CE8E-4043-A75A-3ED801A66FC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7">
                                            <p:graphicEl>
                                              <a:dgm id="{04D07D9B-CE8E-4043-A75A-3ED801A66F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7">
                                            <p:graphicEl>
                                              <a:dgm id="{04D07D9B-CE8E-4043-A75A-3ED801A66F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2A00568-56F4-45A0-BA5A-3B8F034C77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250"/>
                                        <p:tgtEl>
                                          <p:spTgt spid="7">
                                            <p:graphicEl>
                                              <a:dgm id="{A2A00568-56F4-45A0-BA5A-3B8F034C77A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250" fill="hold"/>
                                        <p:tgtEl>
                                          <p:spTgt spid="7">
                                            <p:graphicEl>
                                              <a:dgm id="{A2A00568-56F4-45A0-BA5A-3B8F034C77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250" fill="hold"/>
                                        <p:tgtEl>
                                          <p:spTgt spid="7">
                                            <p:graphicEl>
                                              <a:dgm id="{A2A00568-56F4-45A0-BA5A-3B8F034C77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55164A1-EFF0-4E7A-A3FD-AAA5E992D9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250"/>
                                        <p:tgtEl>
                                          <p:spTgt spid="7">
                                            <p:graphicEl>
                                              <a:dgm id="{B55164A1-EFF0-4E7A-A3FD-AAA5E992D94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7">
                                            <p:graphicEl>
                                              <a:dgm id="{B55164A1-EFF0-4E7A-A3FD-AAA5E992D9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250" fill="hold"/>
                                        <p:tgtEl>
                                          <p:spTgt spid="7">
                                            <p:graphicEl>
                                              <a:dgm id="{B55164A1-EFF0-4E7A-A3FD-AAA5E992D9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9FA0579-32A9-4D15-80DF-9E9675F15D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250"/>
                                        <p:tgtEl>
                                          <p:spTgt spid="7">
                                            <p:graphicEl>
                                              <a:dgm id="{79FA0579-32A9-4D15-80DF-9E9675F15D6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250" fill="hold"/>
                                        <p:tgtEl>
                                          <p:spTgt spid="7">
                                            <p:graphicEl>
                                              <a:dgm id="{79FA0579-32A9-4D15-80DF-9E9675F15D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250" fill="hold"/>
                                        <p:tgtEl>
                                          <p:spTgt spid="7">
                                            <p:graphicEl>
                                              <a:dgm id="{79FA0579-32A9-4D15-80DF-9E9675F15D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C673F8D-C75A-4A6D-BD1F-E77ACEACC6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250"/>
                                        <p:tgtEl>
                                          <p:spTgt spid="7">
                                            <p:graphicEl>
                                              <a:dgm id="{5C673F8D-C75A-4A6D-BD1F-E77ACEACC6F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250" fill="hold"/>
                                        <p:tgtEl>
                                          <p:spTgt spid="7">
                                            <p:graphicEl>
                                              <a:dgm id="{5C673F8D-C75A-4A6D-BD1F-E77ACEACC6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250" fill="hold"/>
                                        <p:tgtEl>
                                          <p:spTgt spid="7">
                                            <p:graphicEl>
                                              <a:dgm id="{5C673F8D-C75A-4A6D-BD1F-E77ACEACC6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BF85203-3CBD-43B3-888E-5FF315DB64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250"/>
                                        <p:tgtEl>
                                          <p:spTgt spid="7">
                                            <p:graphicEl>
                                              <a:dgm id="{2BF85203-3CBD-43B3-888E-5FF315DB64A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250" fill="hold"/>
                                        <p:tgtEl>
                                          <p:spTgt spid="7">
                                            <p:graphicEl>
                                              <a:dgm id="{2BF85203-3CBD-43B3-888E-5FF315DB64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250" fill="hold"/>
                                        <p:tgtEl>
                                          <p:spTgt spid="7">
                                            <p:graphicEl>
                                              <a:dgm id="{2BF85203-3CBD-43B3-888E-5FF315DB64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9B27ED7-056B-4DB1-BBA9-98C414C6E5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250"/>
                                        <p:tgtEl>
                                          <p:spTgt spid="7">
                                            <p:graphicEl>
                                              <a:dgm id="{A9B27ED7-056B-4DB1-BBA9-98C414C6E50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250" fill="hold"/>
                                        <p:tgtEl>
                                          <p:spTgt spid="7">
                                            <p:graphicEl>
                                              <a:dgm id="{A9B27ED7-056B-4DB1-BBA9-98C414C6E5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250" fill="hold"/>
                                        <p:tgtEl>
                                          <p:spTgt spid="7">
                                            <p:graphicEl>
                                              <a:dgm id="{A9B27ED7-056B-4DB1-BBA9-98C414C6E5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B1C07B2-C643-4B61-819B-946E5789AB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250"/>
                                        <p:tgtEl>
                                          <p:spTgt spid="7">
                                            <p:graphicEl>
                                              <a:dgm id="{AB1C07B2-C643-4B61-819B-946E5789ABA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250" fill="hold"/>
                                        <p:tgtEl>
                                          <p:spTgt spid="7">
                                            <p:graphicEl>
                                              <a:dgm id="{AB1C07B2-C643-4B61-819B-946E5789AB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250" fill="hold"/>
                                        <p:tgtEl>
                                          <p:spTgt spid="7">
                                            <p:graphicEl>
                                              <a:dgm id="{AB1C07B2-C643-4B61-819B-946E5789AB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E198D35-DB6A-45FF-8009-D8AD57EE27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250"/>
                                        <p:tgtEl>
                                          <p:spTgt spid="7">
                                            <p:graphicEl>
                                              <a:dgm id="{EE198D35-DB6A-45FF-8009-D8AD57EE273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250" fill="hold"/>
                                        <p:tgtEl>
                                          <p:spTgt spid="7">
                                            <p:graphicEl>
                                              <a:dgm id="{EE198D35-DB6A-45FF-8009-D8AD57EE27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250" fill="hold"/>
                                        <p:tgtEl>
                                          <p:spTgt spid="7">
                                            <p:graphicEl>
                                              <a:dgm id="{EE198D35-DB6A-45FF-8009-D8AD57EE27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C423C6E-8469-486D-8233-05B9051822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250"/>
                                        <p:tgtEl>
                                          <p:spTgt spid="7">
                                            <p:graphicEl>
                                              <a:dgm id="{EC423C6E-8469-486D-8233-05B9051822C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250" fill="hold"/>
                                        <p:tgtEl>
                                          <p:spTgt spid="7">
                                            <p:graphicEl>
                                              <a:dgm id="{EC423C6E-8469-486D-8233-05B9051822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250" fill="hold"/>
                                        <p:tgtEl>
                                          <p:spTgt spid="7">
                                            <p:graphicEl>
                                              <a:dgm id="{EC423C6E-8469-486D-8233-05B9051822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FE0C9B8-E869-422D-9ABB-81BF8C0B34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250"/>
                                        <p:tgtEl>
                                          <p:spTgt spid="7">
                                            <p:graphicEl>
                                              <a:dgm id="{DFE0C9B8-E869-422D-9ABB-81BF8C0B34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250" fill="hold"/>
                                        <p:tgtEl>
                                          <p:spTgt spid="7">
                                            <p:graphicEl>
                                              <a:dgm id="{DFE0C9B8-E869-422D-9ABB-81BF8C0B34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250" fill="hold"/>
                                        <p:tgtEl>
                                          <p:spTgt spid="7">
                                            <p:graphicEl>
                                              <a:dgm id="{DFE0C9B8-E869-422D-9ABB-81BF8C0B34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3DCFC25-1482-4033-B6A1-9316E4ABC1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250"/>
                                        <p:tgtEl>
                                          <p:spTgt spid="7">
                                            <p:graphicEl>
                                              <a:dgm id="{03DCFC25-1482-4033-B6A1-9316E4ABC19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250" fill="hold"/>
                                        <p:tgtEl>
                                          <p:spTgt spid="7">
                                            <p:graphicEl>
                                              <a:dgm id="{03DCFC25-1482-4033-B6A1-9316E4ABC1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250" fill="hold"/>
                                        <p:tgtEl>
                                          <p:spTgt spid="7">
                                            <p:graphicEl>
                                              <a:dgm id="{03DCFC25-1482-4033-B6A1-9316E4ABC1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C8C831A-B23A-4D30-A25F-39F8A66E96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250"/>
                                        <p:tgtEl>
                                          <p:spTgt spid="7">
                                            <p:graphicEl>
                                              <a:dgm id="{EC8C831A-B23A-4D30-A25F-39F8A66E96E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250" fill="hold"/>
                                        <p:tgtEl>
                                          <p:spTgt spid="7">
                                            <p:graphicEl>
                                              <a:dgm id="{EC8C831A-B23A-4D30-A25F-39F8A66E96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250" fill="hold"/>
                                        <p:tgtEl>
                                          <p:spTgt spid="7">
                                            <p:graphicEl>
                                              <a:dgm id="{EC8C831A-B23A-4D30-A25F-39F8A66E96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5A70D4B-C434-4DFA-A069-E714CAD6FA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250"/>
                                        <p:tgtEl>
                                          <p:spTgt spid="7">
                                            <p:graphicEl>
                                              <a:dgm id="{05A70D4B-C434-4DFA-A069-E714CAD6FAE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250" fill="hold"/>
                                        <p:tgtEl>
                                          <p:spTgt spid="7">
                                            <p:graphicEl>
                                              <a:dgm id="{05A70D4B-C434-4DFA-A069-E714CAD6FA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250" fill="hold"/>
                                        <p:tgtEl>
                                          <p:spTgt spid="7">
                                            <p:graphicEl>
                                              <a:dgm id="{05A70D4B-C434-4DFA-A069-E714CAD6FA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F5F4D96-E2A7-4500-AA7A-B45260367B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250"/>
                                        <p:tgtEl>
                                          <p:spTgt spid="7">
                                            <p:graphicEl>
                                              <a:dgm id="{4F5F4D96-E2A7-4500-AA7A-B45260367BD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250" fill="hold"/>
                                        <p:tgtEl>
                                          <p:spTgt spid="7">
                                            <p:graphicEl>
                                              <a:dgm id="{4F5F4D96-E2A7-4500-AA7A-B45260367B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250" fill="hold"/>
                                        <p:tgtEl>
                                          <p:spTgt spid="7">
                                            <p:graphicEl>
                                              <a:dgm id="{4F5F4D96-E2A7-4500-AA7A-B45260367B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1955362-EAF6-4969-99BF-64E4230161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250"/>
                                        <p:tgtEl>
                                          <p:spTgt spid="7">
                                            <p:graphicEl>
                                              <a:dgm id="{21955362-EAF6-4969-99BF-64E4230161D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250" fill="hold"/>
                                        <p:tgtEl>
                                          <p:spTgt spid="7">
                                            <p:graphicEl>
                                              <a:dgm id="{21955362-EAF6-4969-99BF-64E4230161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250" fill="hold"/>
                                        <p:tgtEl>
                                          <p:spTgt spid="7">
                                            <p:graphicEl>
                                              <a:dgm id="{21955362-EAF6-4969-99BF-64E4230161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4E97E24-2BE8-4476-99D7-EF5D9A11DB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250"/>
                                        <p:tgtEl>
                                          <p:spTgt spid="7">
                                            <p:graphicEl>
                                              <a:dgm id="{E4E97E24-2BE8-4476-99D7-EF5D9A11DBE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250" fill="hold"/>
                                        <p:tgtEl>
                                          <p:spTgt spid="7">
                                            <p:graphicEl>
                                              <a:dgm id="{E4E97E24-2BE8-4476-99D7-EF5D9A11DB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250" fill="hold"/>
                                        <p:tgtEl>
                                          <p:spTgt spid="7">
                                            <p:graphicEl>
                                              <a:dgm id="{E4E97E24-2BE8-4476-99D7-EF5D9A11DB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E68D328-62A2-42F8-AB17-5B1E4024BF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250"/>
                                        <p:tgtEl>
                                          <p:spTgt spid="7">
                                            <p:graphicEl>
                                              <a:dgm id="{EE68D328-62A2-42F8-AB17-5B1E4024BF5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250" fill="hold"/>
                                        <p:tgtEl>
                                          <p:spTgt spid="7">
                                            <p:graphicEl>
                                              <a:dgm id="{EE68D328-62A2-42F8-AB17-5B1E4024BF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250" fill="hold"/>
                                        <p:tgtEl>
                                          <p:spTgt spid="7">
                                            <p:graphicEl>
                                              <a:dgm id="{EE68D328-62A2-42F8-AB17-5B1E4024BF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22027CE-83BF-4E59-8B85-7B8CC10330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250"/>
                                        <p:tgtEl>
                                          <p:spTgt spid="7">
                                            <p:graphicEl>
                                              <a:dgm id="{A22027CE-83BF-4E59-8B85-7B8CC103301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250" fill="hold"/>
                                        <p:tgtEl>
                                          <p:spTgt spid="7">
                                            <p:graphicEl>
                                              <a:dgm id="{A22027CE-83BF-4E59-8B85-7B8CC10330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250" fill="hold"/>
                                        <p:tgtEl>
                                          <p:spTgt spid="7">
                                            <p:graphicEl>
                                              <a:dgm id="{A22027CE-83BF-4E59-8B85-7B8CC10330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3E6A3FB-1F2A-4087-91E1-E980CE44AB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250"/>
                                        <p:tgtEl>
                                          <p:spTgt spid="7">
                                            <p:graphicEl>
                                              <a:dgm id="{23E6A3FB-1F2A-4087-91E1-E980CE44AB8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250" fill="hold"/>
                                        <p:tgtEl>
                                          <p:spTgt spid="7">
                                            <p:graphicEl>
                                              <a:dgm id="{23E6A3FB-1F2A-4087-91E1-E980CE44AB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250" fill="hold"/>
                                        <p:tgtEl>
                                          <p:spTgt spid="7">
                                            <p:graphicEl>
                                              <a:dgm id="{23E6A3FB-1F2A-4087-91E1-E980CE44AB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C1CB1CE-FE64-4FB3-BA91-C16254232F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250"/>
                                        <p:tgtEl>
                                          <p:spTgt spid="7">
                                            <p:graphicEl>
                                              <a:dgm id="{AC1CB1CE-FE64-4FB3-BA91-C16254232FE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250" fill="hold"/>
                                        <p:tgtEl>
                                          <p:spTgt spid="7">
                                            <p:graphicEl>
                                              <a:dgm id="{AC1CB1CE-FE64-4FB3-BA91-C16254232F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250" fill="hold"/>
                                        <p:tgtEl>
                                          <p:spTgt spid="7">
                                            <p:graphicEl>
                                              <a:dgm id="{AC1CB1CE-FE64-4FB3-BA91-C16254232F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C5E05949-D372-49FB-B536-4BA2A1B29D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C5E05949-D372-49FB-B536-4BA2A1B29DD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C5E05949-D372-49FB-B536-4BA2A1B29D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C5E05949-D372-49FB-B536-4BA2A1B29D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C5E05949-D372-49FB-B536-4BA2A1B29D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C5E05949-D372-49FB-B536-4BA2A1B29D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C5E05949-D372-49FB-B536-4BA2A1B29D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C5E05949-D372-49FB-B536-4BA2A1B29DD2}"/>
                                            </p:graphic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C5E05949-D372-49FB-B536-4BA2A1B29DD2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C5E05949-D372-49FB-B536-4BA2A1B29DD2}"/>
                                            </p:graphic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C5E05949-D372-49FB-B536-4BA2A1B29DD2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C5E05949-D372-49FB-B536-4BA2A1B29DD2}"/>
                                            </p:graphic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C5E05949-D372-49FB-B536-4BA2A1B29DD2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C5E05949-D372-49FB-B536-4BA2A1B29DD2}"/>
                                            </p:graphic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C5E05949-D372-49FB-B536-4BA2A1B29DD2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E0BF0833-045C-45FA-9D64-46F020BF81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E0BF0833-045C-45FA-9D64-46F020BF81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E0BF0833-045C-45FA-9D64-46F020BF81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E0BF0833-045C-45FA-9D64-46F020BF81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E0BF0833-045C-45FA-9D64-46F020BF81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E0BF0833-045C-45FA-9D64-46F020BF81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E0BF0833-045C-45FA-9D64-46F020BF81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E0BF0833-045C-45FA-9D64-46F020BF8161}"/>
                                            </p:graphic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E0BF0833-045C-45FA-9D64-46F020BF8161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E0BF0833-045C-45FA-9D64-46F020BF8161}"/>
                                            </p:graphic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E0BF0833-045C-45FA-9D64-46F020BF8161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E0BF0833-045C-45FA-9D64-46F020BF8161}"/>
                                            </p:graphic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E0BF0833-045C-45FA-9D64-46F020BF8161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E0BF0833-045C-45FA-9D64-46F020BF8161}"/>
                                            </p:graphic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E0BF0833-045C-45FA-9D64-46F020BF8161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C2FD1109-2733-415E-85D6-DC8C7C730B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C2FD1109-2733-415E-85D6-DC8C7C730B0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C2FD1109-2733-415E-85D6-DC8C7C730B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C2FD1109-2733-415E-85D6-DC8C7C730B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C2FD1109-2733-415E-85D6-DC8C7C730B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C2FD1109-2733-415E-85D6-DC8C7C730B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C2FD1109-2733-415E-85D6-DC8C7C730B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C2FD1109-2733-415E-85D6-DC8C7C730B02}"/>
                                            </p:graphic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C2FD1109-2733-415E-85D6-DC8C7C730B02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C2FD1109-2733-415E-85D6-DC8C7C730B02}"/>
                                            </p:graphic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C2FD1109-2733-415E-85D6-DC8C7C730B02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C2FD1109-2733-415E-85D6-DC8C7C730B02}"/>
                                            </p:graphic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C2FD1109-2733-415E-85D6-DC8C7C730B02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C2FD1109-2733-415E-85D6-DC8C7C730B02}"/>
                                            </p:graphic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C2FD1109-2733-415E-85D6-DC8C7C730B02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FCFE8768-06C9-48EA-A627-55E2EA0CD7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FCFE8768-06C9-48EA-A627-55E2EA0CD7E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FCFE8768-06C9-48EA-A627-55E2EA0CD7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FCFE8768-06C9-48EA-A627-55E2EA0CD7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FCFE8768-06C9-48EA-A627-55E2EA0CD7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FCFE8768-06C9-48EA-A627-55E2EA0CD7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FCFE8768-06C9-48EA-A627-55E2EA0CD7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FCFE8768-06C9-48EA-A627-55E2EA0CD7E0}"/>
                                            </p:graphic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FCFE8768-06C9-48EA-A627-55E2EA0CD7E0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FCFE8768-06C9-48EA-A627-55E2EA0CD7E0}"/>
                                            </p:graphic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FCFE8768-06C9-48EA-A627-55E2EA0CD7E0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FCFE8768-06C9-48EA-A627-55E2EA0CD7E0}"/>
                                            </p:graphic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FCFE8768-06C9-48EA-A627-55E2EA0CD7E0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FCFE8768-06C9-48EA-A627-55E2EA0CD7E0}"/>
                                            </p:graphic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FCFE8768-06C9-48EA-A627-55E2EA0CD7E0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A1671566-5EFE-4C27-AA6D-2FEACB7EE4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A1671566-5EFE-4C27-AA6D-2FEACB7EE44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A1671566-5EFE-4C27-AA6D-2FEACB7EE4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A1671566-5EFE-4C27-AA6D-2FEACB7EE4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A1671566-5EFE-4C27-AA6D-2FEACB7EE4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A1671566-5EFE-4C27-AA6D-2FEACB7EE4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A1671566-5EFE-4C27-AA6D-2FEACB7EE4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A1671566-5EFE-4C27-AA6D-2FEACB7EE44A}"/>
                                            </p:graphic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A1671566-5EFE-4C27-AA6D-2FEACB7EE44A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A1671566-5EFE-4C27-AA6D-2FEACB7EE44A}"/>
                                            </p:graphic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A1671566-5EFE-4C27-AA6D-2FEACB7EE44A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A1671566-5EFE-4C27-AA6D-2FEACB7EE44A}"/>
                                            </p:graphic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A1671566-5EFE-4C27-AA6D-2FEACB7EE44A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A1671566-5EFE-4C27-AA6D-2FEACB7EE44A}"/>
                                            </p:graphic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A1671566-5EFE-4C27-AA6D-2FEACB7EE44A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829DCEE4-3F9A-4AF3-B5FA-C1EF3FE060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829DCEE4-3F9A-4AF3-B5FA-C1EF3FE0606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829DCEE4-3F9A-4AF3-B5FA-C1EF3FE060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829DCEE4-3F9A-4AF3-B5FA-C1EF3FE060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829DCEE4-3F9A-4AF3-B5FA-C1EF3FE060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829DCEE4-3F9A-4AF3-B5FA-C1EF3FE060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829DCEE4-3F9A-4AF3-B5FA-C1EF3FE060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829DCEE4-3F9A-4AF3-B5FA-C1EF3FE06067}"/>
                                            </p:graphic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829DCEE4-3F9A-4AF3-B5FA-C1EF3FE06067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829DCEE4-3F9A-4AF3-B5FA-C1EF3FE06067}"/>
                                            </p:graphic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829DCEE4-3F9A-4AF3-B5FA-C1EF3FE06067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829DCEE4-3F9A-4AF3-B5FA-C1EF3FE06067}"/>
                                            </p:graphic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829DCEE4-3F9A-4AF3-B5FA-C1EF3FE06067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829DCEE4-3F9A-4AF3-B5FA-C1EF3FE06067}"/>
                                            </p:graphic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829DCEE4-3F9A-4AF3-B5FA-C1EF3FE06067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lvlAtOnce"/>
        </p:bldSub>
      </p:bldGraphic>
      <p:bldGraphic spid="17" grpId="0">
        <p:bldSub>
          <a:bldDgm bld="one"/>
        </p:bldSub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7944" y="4450852"/>
            <a:ext cx="3075593" cy="1858468"/>
          </a:xfrm>
          <a:blipFill>
            <a:blip r:embed="rId2"/>
            <a:stretch>
              <a:fillRect/>
            </a:stretch>
          </a:blip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620688"/>
            <a:ext cx="7359707" cy="923330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1"/>
                </a:solidFill>
                <a:effectLst/>
              </a:rPr>
              <a:t>Вставь букву Т или Д</a:t>
            </a:r>
            <a:endParaRPr lang="ru-RU" sz="5400" b="1" cap="none" spc="0" dirty="0">
              <a:ln/>
              <a:solidFill>
                <a:schemeClr val="accent1"/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060848"/>
            <a:ext cx="1872208" cy="36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не   </a:t>
            </a:r>
            <a:r>
              <a:rPr lang="ru-RU" sz="3200" b="1" dirty="0" err="1" smtClean="0">
                <a:solidFill>
                  <a:schemeClr val="accent3">
                    <a:lumMod val="50000"/>
                  </a:schemeClr>
                </a:solidFill>
              </a:rPr>
              <a:t>еля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67944" y="2060848"/>
            <a:ext cx="1829122" cy="36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accent3">
                    <a:lumMod val="50000"/>
                  </a:schemeClr>
                </a:solidFill>
              </a:rPr>
              <a:t>п</a:t>
            </a:r>
            <a:r>
              <a:rPr lang="ru-RU" sz="3200" b="1" dirty="0" err="1" smtClean="0">
                <a:solidFill>
                  <a:schemeClr val="accent3">
                    <a:lumMod val="50000"/>
                  </a:schemeClr>
                </a:solidFill>
              </a:rPr>
              <a:t>ого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   а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99592" y="2492896"/>
            <a:ext cx="1872208" cy="36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chemeClr val="accent3">
                    <a:lumMod val="50000"/>
                  </a:schemeClr>
                </a:solidFill>
              </a:rPr>
              <a:t>сре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   а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067944" y="2492896"/>
            <a:ext cx="1829122" cy="39604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accent3">
                    <a:lumMod val="50000"/>
                  </a:schemeClr>
                </a:solidFill>
              </a:rPr>
              <a:t>л</a:t>
            </a:r>
            <a:r>
              <a:rPr lang="ru-RU" sz="3200" b="1" dirty="0" err="1" smtClean="0">
                <a:solidFill>
                  <a:schemeClr val="accent3">
                    <a:lumMod val="50000"/>
                  </a:schemeClr>
                </a:solidFill>
              </a:rPr>
              <a:t>е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 о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23256" y="3068960"/>
            <a:ext cx="2064568" cy="36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accent3">
                    <a:lumMod val="50000"/>
                  </a:schemeClr>
                </a:solidFill>
              </a:rPr>
              <a:t>с</a:t>
            </a:r>
            <a:r>
              <a:rPr lang="ru-RU" sz="3200" b="1" dirty="0" err="1" smtClean="0">
                <a:solidFill>
                  <a:schemeClr val="accent3">
                    <a:lumMod val="50000"/>
                  </a:schemeClr>
                </a:solidFill>
              </a:rPr>
              <a:t>уббо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   а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024858" y="3068960"/>
            <a:ext cx="1872208" cy="39604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accent3">
                    <a:lumMod val="50000"/>
                  </a:schemeClr>
                </a:solidFill>
              </a:rPr>
              <a:t>п</a:t>
            </a:r>
            <a:r>
              <a:rPr lang="ru-RU" sz="3200" b="1" dirty="0" err="1" smtClean="0">
                <a:solidFill>
                  <a:schemeClr val="accent3">
                    <a:lumMod val="50000"/>
                  </a:schemeClr>
                </a:solidFill>
              </a:rPr>
              <a:t>осу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   а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41766" y="3655162"/>
            <a:ext cx="1830034" cy="36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accent3">
                    <a:lumMod val="50000"/>
                  </a:schemeClr>
                </a:solidFill>
              </a:rPr>
              <a:t>л</a:t>
            </a:r>
            <a:r>
              <a:rPr lang="ru-RU" sz="3200" b="1" dirty="0" err="1" smtClean="0">
                <a:solidFill>
                  <a:schemeClr val="accent3">
                    <a:lumMod val="50000"/>
                  </a:schemeClr>
                </a:solidFill>
              </a:rPr>
              <a:t>опа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  а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036358" y="3645024"/>
            <a:ext cx="1860708" cy="37017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chemeClr val="accent3">
                    <a:lumMod val="50000"/>
                  </a:schemeClr>
                </a:solidFill>
              </a:rPr>
              <a:t>р</a:t>
            </a:r>
            <a:r>
              <a:rPr lang="ru-RU" sz="3200" b="1" dirty="0" err="1" smtClean="0">
                <a:solidFill>
                  <a:schemeClr val="accent3">
                    <a:lumMod val="50000"/>
                  </a:schemeClr>
                </a:solidFill>
              </a:rPr>
              <a:t>а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  </a:t>
            </a:r>
            <a:r>
              <a:rPr lang="ru-RU" sz="3200" b="1" dirty="0" err="1" smtClean="0">
                <a:solidFill>
                  <a:schemeClr val="accent3">
                    <a:lumMod val="50000"/>
                  </a:schemeClr>
                </a:solidFill>
              </a:rPr>
              <a:t>уга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927513" y="2692428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accent6">
                    <a:lumMod val="75000"/>
                  </a:schemeClr>
                </a:solidFill>
              </a:rPr>
              <a:t>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917845" y="3697129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д</a:t>
            </a:r>
            <a:endParaRPr lang="ru-RU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941865" y="2429308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д</a:t>
            </a:r>
            <a:endParaRPr lang="ru-RU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941865" y="1938444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д</a:t>
            </a:r>
            <a:endParaRPr lang="ru-RU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941865" y="3068960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д</a:t>
            </a:r>
            <a:endParaRPr lang="ru-RU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958328" y="3927632"/>
            <a:ext cx="3087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т</a:t>
            </a:r>
            <a:endParaRPr lang="ru-RU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927513" y="3330570"/>
            <a:ext cx="3704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т</a:t>
            </a:r>
            <a:endParaRPr lang="ru-RU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958328" y="1979258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д</a:t>
            </a:r>
            <a:endParaRPr lang="ru-RU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4944"/>
            </a:avLst>
          </a:prstGeom>
          <a:pattFill prst="shingle">
            <a:fgClr>
              <a:schemeClr val="accent3">
                <a:lumMod val="60000"/>
                <a:lumOff val="40000"/>
              </a:schemeClr>
            </a:fgClr>
            <a:bgClr>
              <a:schemeClr val="accent2">
                <a:lumMod val="60000"/>
                <a:lumOff val="40000"/>
              </a:schemeClr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1431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431 -0.28217 L -0.70313 -0.25069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941" y="15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11111E-6 L -0.31719 -0.07083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68" y="-35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3.33333E-6 L -0.6717 0.06366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594" y="3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96296E-6 L -0.22604 -0.03588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02" y="-1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2.59259E-6 L -0.53768 -0.05532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892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85185E-6 L -0.31719 -0.00671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68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7037E-7 L -0.54549 -0.05833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74" y="-29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7 L -0.24184 0.22593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01" y="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/>
      <p:bldP spid="15" grpId="0"/>
      <p:bldP spid="17" grpId="0"/>
      <p:bldP spid="18" grpId="0"/>
      <p:bldP spid="19" grpId="0"/>
      <p:bldP spid="16" grpId="0"/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28184" y="5085184"/>
            <a:ext cx="2211497" cy="1224136"/>
          </a:xfrm>
          <a:blipFill>
            <a:blip r:embed="rId2"/>
            <a:stretch>
              <a:fillRect/>
            </a:stretch>
          </a:blip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31794" y="620688"/>
            <a:ext cx="6263253" cy="923330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/>
                <a:solidFill>
                  <a:schemeClr val="accent1"/>
                </a:solidFill>
              </a:rPr>
              <a:t>Чем похожи Т</a:t>
            </a:r>
            <a:r>
              <a:rPr lang="ru-RU" sz="5400" b="1" cap="none" spc="0" dirty="0" smtClean="0">
                <a:ln/>
                <a:solidFill>
                  <a:schemeClr val="accent1"/>
                </a:solidFill>
                <a:effectLst/>
              </a:rPr>
              <a:t> и Д</a:t>
            </a:r>
            <a:endParaRPr lang="ru-RU" sz="5400" b="1" cap="none" spc="0" dirty="0">
              <a:ln/>
              <a:solidFill>
                <a:schemeClr val="accent1"/>
              </a:solidFill>
              <a:effectLst/>
            </a:endParaRPr>
          </a:p>
        </p:txBody>
      </p:sp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4944"/>
            </a:avLst>
          </a:prstGeom>
          <a:pattFill prst="shingle">
            <a:fgClr>
              <a:schemeClr val="accent3">
                <a:lumMod val="60000"/>
                <a:lumOff val="40000"/>
              </a:schemeClr>
            </a:fgClr>
            <a:bgClr>
              <a:schemeClr val="accent2">
                <a:lumMod val="60000"/>
                <a:lumOff val="40000"/>
              </a:schemeClr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31281" y="3717032"/>
            <a:ext cx="7664279" cy="923330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/>
                <a:solidFill>
                  <a:schemeClr val="accent1"/>
                </a:solidFill>
              </a:rPr>
              <a:t>Чем отличаются Т</a:t>
            </a:r>
            <a:r>
              <a:rPr lang="ru-RU" sz="5400" b="1" cap="none" spc="0" dirty="0" smtClean="0">
                <a:ln/>
                <a:solidFill>
                  <a:schemeClr val="accent1"/>
                </a:solidFill>
                <a:effectLst/>
              </a:rPr>
              <a:t> и Д</a:t>
            </a:r>
            <a:endParaRPr lang="ru-RU" sz="5400" b="1" cap="none" spc="0" dirty="0">
              <a:ln/>
              <a:solidFill>
                <a:schemeClr val="accent1"/>
              </a:solidFill>
              <a:effectLst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15616" y="1844824"/>
            <a:ext cx="6768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</a:rPr>
              <a:t>Воздух идет через рот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7067" y="1844824"/>
            <a:ext cx="2091915" cy="1568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755576" y="4869160"/>
            <a:ext cx="5400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</a:rPr>
              <a:t>При звуке Т голоса нет</a:t>
            </a:r>
          </a:p>
          <a:p>
            <a:r>
              <a:rPr lang="ru-RU" sz="3200" b="1" i="1" dirty="0" smtClean="0">
                <a:solidFill>
                  <a:srgbClr val="FF0000"/>
                </a:solidFill>
              </a:rPr>
              <a:t>При звуке Д есть голос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282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4335016" cy="925287"/>
          </a:xfrm>
        </p:spPr>
        <p:txBody>
          <a:bodyPr/>
          <a:lstStyle/>
          <a:p>
            <a:r>
              <a:rPr lang="ru-RU" sz="2800" dirty="0" smtClean="0"/>
              <a:t>Назови</a:t>
            </a:r>
            <a:r>
              <a:rPr lang="ru-RU" dirty="0" smtClean="0"/>
              <a:t> </a:t>
            </a:r>
            <a:r>
              <a:rPr lang="ru-RU" sz="2800" dirty="0" smtClean="0"/>
              <a:t>картинку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97973" y="5733254"/>
            <a:ext cx="1296144" cy="432048"/>
          </a:xfrm>
        </p:spPr>
        <p:txBody>
          <a:bodyPr>
            <a:normAutofit lnSpcReduction="10000"/>
          </a:bodyPr>
          <a:lstStyle/>
          <a:p>
            <a:r>
              <a:rPr lang="ru-RU" sz="2400" b="1" dirty="0">
                <a:solidFill>
                  <a:srgbClr val="7030A0"/>
                </a:solidFill>
              </a:rPr>
              <a:t>весной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707904" y="116632"/>
            <a:ext cx="4104456" cy="748238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marL="0" algn="l" rtl="0" eaLnBrk="1" latinLnBrk="0" hangingPunct="1">
              <a:spcBef>
                <a:spcPct val="0"/>
              </a:spcBef>
              <a:buNone/>
              <a:defRPr kumimoji="0" sz="3600" b="1" kern="1200" cap="none" baseline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/>
              <a:t>Составь предложение</a:t>
            </a:r>
            <a:endParaRPr lang="ru-RU" sz="2800" dirty="0"/>
          </a:p>
        </p:txBody>
      </p:sp>
      <p:pic>
        <p:nvPicPr>
          <p:cNvPr id="1026" name="Picture 2" descr="http://im4-tub-ru.yandex.net/i?id=176437951-69-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439" y="1084550"/>
            <a:ext cx="2088232" cy="1836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Картинка 55 из 4685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132" y="864870"/>
            <a:ext cx="2371725" cy="2276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1560" y="3366959"/>
            <a:ext cx="1944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погода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45894" y="3284984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посуда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5266534"/>
            <a:ext cx="17764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пасмурная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0787" y="4435536"/>
            <a:ext cx="12538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бывает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52545" y="5769001"/>
            <a:ext cx="18469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7030A0"/>
                </a:solidFill>
              </a:rPr>
              <a:t>в</a:t>
            </a:r>
            <a:r>
              <a:rPr lang="ru-RU" sz="2400" b="1" dirty="0" smtClean="0">
                <a:solidFill>
                  <a:srgbClr val="7030A0"/>
                </a:solidFill>
              </a:rPr>
              <a:t> раковине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60557" y="4897201"/>
            <a:ext cx="1236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лежит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04234" y="4509120"/>
            <a:ext cx="13927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грязная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0333" y="4897202"/>
            <a:ext cx="17733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солнечная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952545" y="5277500"/>
            <a:ext cx="14742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чистая</a:t>
            </a:r>
            <a:endParaRPr lang="ru-RU" sz="2400" b="1" dirty="0">
              <a:solidFill>
                <a:srgbClr val="7030A0"/>
              </a:solidFill>
            </a:endParaRPr>
          </a:p>
        </p:txBody>
      </p:sp>
      <p:pic>
        <p:nvPicPr>
          <p:cNvPr id="14" name="Picture 2" descr="http://img1.liveinternet.ru/images/attach/c/3/75/259/75259949_VieweKitImagesphp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546" y="949221"/>
            <a:ext cx="2376264" cy="1972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5508104" y="4899053"/>
            <a:ext cx="1008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мама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 flipH="1">
            <a:off x="5558332" y="5307336"/>
            <a:ext cx="8749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из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466656" y="5728199"/>
            <a:ext cx="14378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капусты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137174" y="4047455"/>
            <a:ext cx="2758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7030A0"/>
                </a:solidFill>
              </a:rPr>
              <a:t>л</a:t>
            </a:r>
            <a:r>
              <a:rPr lang="ru-RU" sz="2400" b="1" dirty="0" smtClean="0">
                <a:solidFill>
                  <a:srgbClr val="7030A0"/>
                </a:solidFill>
              </a:rPr>
              <a:t>истьев салата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558332" y="4509120"/>
            <a:ext cx="17499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и перца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869398" y="5122268"/>
            <a:ext cx="2051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приготовила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23" name="Рамка 22"/>
          <p:cNvSpPr/>
          <p:nvPr/>
        </p:nvSpPr>
        <p:spPr>
          <a:xfrm>
            <a:off x="-9822" y="0"/>
            <a:ext cx="9144000" cy="6858000"/>
          </a:xfrm>
          <a:prstGeom prst="frame">
            <a:avLst>
              <a:gd name="adj1" fmla="val 3277"/>
            </a:avLst>
          </a:prstGeom>
          <a:pattFill prst="shingle">
            <a:fgClr>
              <a:schemeClr val="accent3">
                <a:lumMod val="60000"/>
                <a:lumOff val="40000"/>
              </a:schemeClr>
            </a:fgClr>
            <a:bgClr>
              <a:schemeClr val="accent2">
                <a:lumMod val="60000"/>
                <a:lumOff val="40000"/>
              </a:schemeClr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863050" y="3389531"/>
            <a:ext cx="1944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салат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238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25" grpId="0"/>
    </p:bld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1280</TotalTime>
  <Words>93</Words>
  <Application>Microsoft Office PowerPoint</Application>
  <PresentationFormat>Экран (4:3)</PresentationFormat>
  <Paragraphs>57</Paragraphs>
  <Slides>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8" baseType="lpstr">
      <vt:lpstr>Calibri</vt:lpstr>
      <vt:lpstr>Georgia</vt:lpstr>
      <vt:lpstr>Trebuchet MS</vt:lpstr>
      <vt:lpstr>Воздушный поток</vt:lpstr>
      <vt:lpstr>Презентация PowerPoint</vt:lpstr>
      <vt:lpstr>Презентация PowerPoint</vt:lpstr>
      <vt:lpstr>Презентация PowerPoint</vt:lpstr>
      <vt:lpstr>Назови картинку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Диляра</dc:creator>
  <cp:lastModifiedBy>Диляра</cp:lastModifiedBy>
  <cp:revision>49</cp:revision>
  <dcterms:created xsi:type="dcterms:W3CDTF">2012-02-21T04:32:51Z</dcterms:created>
  <dcterms:modified xsi:type="dcterms:W3CDTF">2021-12-28T08:08:51Z</dcterms:modified>
</cp:coreProperties>
</file>