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6" r:id="rId6"/>
    <p:sldId id="262" r:id="rId7"/>
    <p:sldId id="267" r:id="rId8"/>
    <p:sldId id="265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КЛУБНЫЙ ЧАС 22.03\powerpoint-power-point-background-wallpaper-page-background-photo-picture-image-gif- (3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7167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РОСТ И РАЗВИТИЕ РАСТЕНИЙ</a:t>
            </a:r>
            <a:endParaRPr lang="ru-RU" sz="6000" b="1" dirty="0">
              <a:ln w="11430">
                <a:solidFill>
                  <a:schemeClr val="accent6">
                    <a:lumMod val="7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16" name="Picture 2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72" t="72000" r="78897" b="14000"/>
          <a:stretch>
            <a:fillRect/>
          </a:stretch>
        </p:blipFill>
        <p:spPr bwMode="auto">
          <a:xfrm>
            <a:off x="1643042" y="5214950"/>
            <a:ext cx="1000132" cy="1000132"/>
          </a:xfrm>
          <a:prstGeom prst="rect">
            <a:avLst/>
          </a:prstGeom>
          <a:noFill/>
        </p:spPr>
      </p:pic>
      <p:pic>
        <p:nvPicPr>
          <p:cNvPr id="2" name="Picture 3" descr="C:\Users\User\Desktop\КЛУБНЫЙ ЧАС 22.03\ce5002c18f1e32b739e5108f0d6b4619 - копия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 t="53125" r="90302" b="28125"/>
          <a:stretch>
            <a:fillRect/>
          </a:stretch>
        </p:blipFill>
        <p:spPr bwMode="auto">
          <a:xfrm>
            <a:off x="1285852" y="3929066"/>
            <a:ext cx="584472" cy="1285884"/>
          </a:xfrm>
          <a:prstGeom prst="rect">
            <a:avLst/>
          </a:prstGeom>
          <a:noFill/>
        </p:spPr>
      </p:pic>
      <p:pic>
        <p:nvPicPr>
          <p:cNvPr id="1029" name="Picture 5" descr="C:\Users\User\Desktop\КЛУБНЫЙ ЧАС 22.03\ce5002c18f1e32b739e5108f0d6b4619 - копия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292" r="91487" b="42708"/>
          <a:stretch>
            <a:fillRect/>
          </a:stretch>
        </p:blipFill>
        <p:spPr bwMode="auto">
          <a:xfrm>
            <a:off x="1000100" y="2071678"/>
            <a:ext cx="642942" cy="1909913"/>
          </a:xfrm>
          <a:prstGeom prst="rect">
            <a:avLst/>
          </a:prstGeom>
          <a:noFill/>
        </p:spPr>
      </p:pic>
      <p:pic>
        <p:nvPicPr>
          <p:cNvPr id="1030" name="Picture 6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71" t="18750" r="80819" b="57292"/>
          <a:stretch>
            <a:fillRect/>
          </a:stretch>
        </p:blipFill>
        <p:spPr bwMode="auto">
          <a:xfrm rot="420000">
            <a:off x="1329807" y="919563"/>
            <a:ext cx="1143008" cy="1963629"/>
          </a:xfrm>
          <a:prstGeom prst="rect">
            <a:avLst/>
          </a:prstGeom>
          <a:noFill/>
        </p:spPr>
      </p:pic>
      <p:pic>
        <p:nvPicPr>
          <p:cNvPr id="1031" name="Picture 7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81" t="8333" r="60668" b="68750"/>
          <a:stretch>
            <a:fillRect/>
          </a:stretch>
        </p:blipFill>
        <p:spPr bwMode="auto">
          <a:xfrm rot="360000">
            <a:off x="2500298" y="214290"/>
            <a:ext cx="1341086" cy="1643074"/>
          </a:xfrm>
          <a:prstGeom prst="rect">
            <a:avLst/>
          </a:prstGeom>
          <a:noFill/>
        </p:spPr>
      </p:pic>
      <p:pic>
        <p:nvPicPr>
          <p:cNvPr id="1032" name="Picture 8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32" t="3125" r="35776" b="70833"/>
          <a:stretch>
            <a:fillRect/>
          </a:stretch>
        </p:blipFill>
        <p:spPr bwMode="auto">
          <a:xfrm>
            <a:off x="4000496" y="0"/>
            <a:ext cx="1357322" cy="2143116"/>
          </a:xfrm>
          <a:prstGeom prst="rect">
            <a:avLst/>
          </a:prstGeom>
          <a:noFill/>
        </p:spPr>
      </p:pic>
      <p:pic>
        <p:nvPicPr>
          <p:cNvPr id="1033" name="Picture 9" descr="C:\Users\User\Desktop\КЛУБНЫЙ ЧАС 22.03\ce5002c18f1e32b739e5108f0d6b4619 - копия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24" r="12069" b="60417"/>
          <a:stretch>
            <a:fillRect/>
          </a:stretch>
        </p:blipFill>
        <p:spPr bwMode="auto">
          <a:xfrm rot="300000">
            <a:off x="5357818" y="0"/>
            <a:ext cx="1428760" cy="2714620"/>
          </a:xfrm>
          <a:prstGeom prst="rect">
            <a:avLst/>
          </a:prstGeom>
          <a:noFill/>
        </p:spPr>
      </p:pic>
      <p:pic>
        <p:nvPicPr>
          <p:cNvPr id="1035" name="Picture 11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190" t="16666" b="40625"/>
          <a:stretch>
            <a:fillRect/>
          </a:stretch>
        </p:blipFill>
        <p:spPr bwMode="auto">
          <a:xfrm rot="120000">
            <a:off x="6357950" y="1500174"/>
            <a:ext cx="1285884" cy="2928958"/>
          </a:xfrm>
          <a:prstGeom prst="rect">
            <a:avLst/>
          </a:prstGeom>
          <a:noFill/>
        </p:spPr>
      </p:pic>
      <p:pic>
        <p:nvPicPr>
          <p:cNvPr id="1036" name="Picture 12" descr="C:\Users\User\Desktop\КЛУБНЫЙ ЧАС 22.03\ce5002c18f1e32b739e5108f0d6b4619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9" t="53125" r="2586" b="4166"/>
          <a:stretch>
            <a:fillRect/>
          </a:stretch>
        </p:blipFill>
        <p:spPr bwMode="auto">
          <a:xfrm>
            <a:off x="4714876" y="3786190"/>
            <a:ext cx="2786082" cy="2857520"/>
          </a:xfrm>
          <a:prstGeom prst="rect">
            <a:avLst/>
          </a:prstGeom>
          <a:noFill/>
        </p:spPr>
      </p:pic>
      <p:pic>
        <p:nvPicPr>
          <p:cNvPr id="1037" name="Picture 13" descr="C:\Users\User\Desktop\КЛУБНЫЙ ЧАС 22.03\ce5002c18f1e32b739e5108f0d6b4619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52" t="77084" r="45258"/>
          <a:stretch>
            <a:fillRect/>
          </a:stretch>
        </p:blipFill>
        <p:spPr bwMode="auto">
          <a:xfrm>
            <a:off x="2857488" y="5715016"/>
            <a:ext cx="1980781" cy="114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10" name="Picture 2" descr="C:\Users\User\Desktop\КЛУБНЫЙ ЧАС 22.03\depositphotos_115396924-stock-illustration-cucumber-plant-growth-cycle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29" t="79785" r="80606" b="7895"/>
          <a:stretch>
            <a:fillRect/>
          </a:stretch>
        </p:blipFill>
        <p:spPr bwMode="auto">
          <a:xfrm>
            <a:off x="1928794" y="5429264"/>
            <a:ext cx="785818" cy="890595"/>
          </a:xfrm>
          <a:prstGeom prst="rect">
            <a:avLst/>
          </a:prstGeom>
          <a:noFill/>
        </p:spPr>
      </p:pic>
      <p:pic>
        <p:nvPicPr>
          <p:cNvPr id="2051" name="Picture 3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500" r="89418" b="19791"/>
          <a:stretch>
            <a:fillRect/>
          </a:stretch>
        </p:blipFill>
        <p:spPr bwMode="auto">
          <a:xfrm rot="900000">
            <a:off x="1291776" y="4364506"/>
            <a:ext cx="769394" cy="1251136"/>
          </a:xfrm>
          <a:prstGeom prst="rect">
            <a:avLst/>
          </a:prstGeom>
          <a:noFill/>
        </p:spPr>
      </p:pic>
      <p:pic>
        <p:nvPicPr>
          <p:cNvPr id="2052" name="Picture 4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708" r="90612" b="32292"/>
          <a:stretch>
            <a:fillRect/>
          </a:stretch>
        </p:blipFill>
        <p:spPr bwMode="auto">
          <a:xfrm rot="-420000">
            <a:off x="1222149" y="2822994"/>
            <a:ext cx="928694" cy="1857388"/>
          </a:xfrm>
          <a:prstGeom prst="rect">
            <a:avLst/>
          </a:prstGeom>
          <a:noFill/>
        </p:spPr>
      </p:pic>
      <p:pic>
        <p:nvPicPr>
          <p:cNvPr id="2053" name="Picture 5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5" t="31250" r="81057" b="52083"/>
          <a:stretch>
            <a:fillRect/>
          </a:stretch>
        </p:blipFill>
        <p:spPr bwMode="auto">
          <a:xfrm rot="780000">
            <a:off x="1626732" y="1437398"/>
            <a:ext cx="1158606" cy="1709316"/>
          </a:xfrm>
          <a:prstGeom prst="rect">
            <a:avLst/>
          </a:prstGeom>
          <a:noFill/>
        </p:spPr>
      </p:pic>
      <p:pic>
        <p:nvPicPr>
          <p:cNvPr id="2054" name="Picture 6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71" t="18750" r="66723" b="66667"/>
          <a:stretch>
            <a:fillRect/>
          </a:stretch>
        </p:blipFill>
        <p:spPr bwMode="auto">
          <a:xfrm rot="300000">
            <a:off x="2500298" y="714356"/>
            <a:ext cx="1357322" cy="1285860"/>
          </a:xfrm>
          <a:prstGeom prst="rect">
            <a:avLst/>
          </a:prstGeom>
          <a:noFill/>
        </p:spPr>
      </p:pic>
      <p:pic>
        <p:nvPicPr>
          <p:cNvPr id="2055" name="Picture 7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888" r="44028" b="70833"/>
          <a:stretch>
            <a:fillRect/>
          </a:stretch>
        </p:blipFill>
        <p:spPr bwMode="auto">
          <a:xfrm>
            <a:off x="3571868" y="0"/>
            <a:ext cx="1571636" cy="1714488"/>
          </a:xfrm>
          <a:prstGeom prst="rect">
            <a:avLst/>
          </a:prstGeom>
          <a:noFill/>
        </p:spPr>
      </p:pic>
      <p:pic>
        <p:nvPicPr>
          <p:cNvPr id="2056" name="Picture 8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389" t="7291" r="10582" b="50000"/>
          <a:stretch>
            <a:fillRect/>
          </a:stretch>
        </p:blipFill>
        <p:spPr bwMode="auto">
          <a:xfrm>
            <a:off x="4929190" y="285728"/>
            <a:ext cx="2214578" cy="2928958"/>
          </a:xfrm>
          <a:prstGeom prst="rect">
            <a:avLst/>
          </a:prstGeom>
          <a:noFill/>
        </p:spPr>
      </p:pic>
      <p:pic>
        <p:nvPicPr>
          <p:cNvPr id="2057" name="Picture 9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334" t="50000" b="3125"/>
          <a:stretch>
            <a:fillRect/>
          </a:stretch>
        </p:blipFill>
        <p:spPr bwMode="auto">
          <a:xfrm>
            <a:off x="5572132" y="3143248"/>
            <a:ext cx="2071702" cy="3286149"/>
          </a:xfrm>
          <a:prstGeom prst="rect">
            <a:avLst/>
          </a:prstGeom>
          <a:noFill/>
        </p:spPr>
      </p:pic>
      <p:pic>
        <p:nvPicPr>
          <p:cNvPr id="2058" name="Picture 10" descr="C:\Users\User\Desktop\КЛУБНЫЙ ЧАС 22.03\depositphotos_115396924-stock-illustration-cucumber-plant-growth-cycle - копия (2)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43" t="55208" r="39250"/>
          <a:stretch>
            <a:fillRect/>
          </a:stretch>
        </p:blipFill>
        <p:spPr bwMode="auto">
          <a:xfrm>
            <a:off x="2714612" y="3571876"/>
            <a:ext cx="2643206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3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997" r="89607" b="17656"/>
          <a:stretch>
            <a:fillRect/>
          </a:stretch>
        </p:blipFill>
        <p:spPr bwMode="auto">
          <a:xfrm>
            <a:off x="0" y="3214686"/>
            <a:ext cx="857256" cy="1264912"/>
          </a:xfrm>
          <a:prstGeom prst="rect">
            <a:avLst/>
          </a:prstGeom>
          <a:noFill/>
        </p:spPr>
      </p:pic>
      <p:pic>
        <p:nvPicPr>
          <p:cNvPr id="4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12" t="61871" r="85914" b="17656"/>
          <a:stretch>
            <a:fillRect/>
          </a:stretch>
        </p:blipFill>
        <p:spPr bwMode="auto">
          <a:xfrm>
            <a:off x="1142976" y="3714752"/>
            <a:ext cx="428628" cy="754920"/>
          </a:xfrm>
          <a:prstGeom prst="rect">
            <a:avLst/>
          </a:prstGeom>
          <a:noFill/>
        </p:spPr>
      </p:pic>
      <p:pic>
        <p:nvPicPr>
          <p:cNvPr id="5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67" t="53434" r="74594" b="17656"/>
          <a:stretch>
            <a:fillRect/>
          </a:stretch>
        </p:blipFill>
        <p:spPr bwMode="auto">
          <a:xfrm>
            <a:off x="1785918" y="3429000"/>
            <a:ext cx="857256" cy="1214446"/>
          </a:xfrm>
          <a:prstGeom prst="rect">
            <a:avLst/>
          </a:prstGeom>
          <a:noFill/>
        </p:spPr>
      </p:pic>
      <p:pic>
        <p:nvPicPr>
          <p:cNvPr id="6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15" t="39372" r="64201" b="17656"/>
          <a:stretch>
            <a:fillRect/>
          </a:stretch>
        </p:blipFill>
        <p:spPr bwMode="auto">
          <a:xfrm>
            <a:off x="2928926" y="3071810"/>
            <a:ext cx="928694" cy="1630809"/>
          </a:xfrm>
          <a:prstGeom prst="rect">
            <a:avLst/>
          </a:prstGeom>
          <a:noFill/>
        </p:spPr>
      </p:pic>
      <p:pic>
        <p:nvPicPr>
          <p:cNvPr id="7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799" t="8437" r="43414" b="17656"/>
          <a:stretch>
            <a:fillRect/>
          </a:stretch>
        </p:blipFill>
        <p:spPr bwMode="auto">
          <a:xfrm>
            <a:off x="4000496" y="2857496"/>
            <a:ext cx="1428760" cy="2143140"/>
          </a:xfrm>
          <a:prstGeom prst="rect">
            <a:avLst/>
          </a:prstGeom>
          <a:noFill/>
        </p:spPr>
      </p:pic>
      <p:pic>
        <p:nvPicPr>
          <p:cNvPr id="8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586" r="22628" b="17656"/>
          <a:stretch>
            <a:fillRect/>
          </a:stretch>
        </p:blipFill>
        <p:spPr bwMode="auto">
          <a:xfrm>
            <a:off x="5715008" y="2571744"/>
            <a:ext cx="1500198" cy="2448882"/>
          </a:xfrm>
          <a:prstGeom prst="rect">
            <a:avLst/>
          </a:prstGeom>
          <a:noFill/>
        </p:spPr>
      </p:pic>
      <p:pic>
        <p:nvPicPr>
          <p:cNvPr id="9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72" b="17656"/>
          <a:stretch>
            <a:fillRect/>
          </a:stretch>
        </p:blipFill>
        <p:spPr bwMode="auto">
          <a:xfrm>
            <a:off x="7286644" y="2285992"/>
            <a:ext cx="1857356" cy="2928958"/>
          </a:xfrm>
          <a:prstGeom prst="rect">
            <a:avLst/>
          </a:prstGeom>
          <a:noFill/>
        </p:spPr>
      </p:pic>
      <p:pic>
        <p:nvPicPr>
          <p:cNvPr id="10" name="Picture 2" descr="C:\Users\User\Desktop\КЛУБНЫЙ ЧАС 22.03\depositphotos_200711036-stock-illustration-growth-cycle-orange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36" r="77058" b="58191"/>
          <a:stretch>
            <a:fillRect/>
          </a:stretch>
        </p:blipFill>
        <p:spPr bwMode="auto">
          <a:xfrm>
            <a:off x="3071801" y="5214950"/>
            <a:ext cx="1824691" cy="1285884"/>
          </a:xfrm>
          <a:prstGeom prst="rect">
            <a:avLst/>
          </a:prstGeom>
          <a:noFill/>
        </p:spPr>
      </p:pic>
      <p:sp>
        <p:nvSpPr>
          <p:cNvPr id="12" name="Стрелка вправо с вырезом 11"/>
          <p:cNvSpPr/>
          <p:nvPr/>
        </p:nvSpPr>
        <p:spPr>
          <a:xfrm>
            <a:off x="571472" y="4572008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1428728" y="4572008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2428860" y="4572008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571868" y="4572008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5286380" y="4714884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6929454" y="4857760"/>
            <a:ext cx="57150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 rot="-660000" flipH="1">
            <a:off x="6526674" y="5497418"/>
            <a:ext cx="1503177" cy="41565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3" name="Picture 2" descr="C:\Users\User\Desktop\КЛУБНЫЙ ЧАС 22.03\pepper-growing-stage-260nw-41336289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 l="1569" t="68421" r="95292" b="17225"/>
          <a:stretch>
            <a:fillRect/>
          </a:stretch>
        </p:blipFill>
        <p:spPr bwMode="auto">
          <a:xfrm>
            <a:off x="0" y="2928934"/>
            <a:ext cx="508004" cy="571504"/>
          </a:xfrm>
          <a:prstGeom prst="rect">
            <a:avLst/>
          </a:prstGeom>
          <a:noFill/>
        </p:spPr>
      </p:pic>
      <p:pic>
        <p:nvPicPr>
          <p:cNvPr id="1028" name="Picture 4" descr="C:\Users\User\Desktop\КЛУБНЫЙ ЧАС 22.03\pepper-growing-stage-260nw-413362894 - копия - копия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3" t="58025" r="86799" b="7407"/>
          <a:stretch>
            <a:fillRect/>
          </a:stretch>
        </p:blipFill>
        <p:spPr bwMode="auto">
          <a:xfrm>
            <a:off x="571472" y="2714620"/>
            <a:ext cx="850112" cy="1214446"/>
          </a:xfrm>
          <a:prstGeom prst="rect">
            <a:avLst/>
          </a:prstGeom>
          <a:noFill/>
        </p:spPr>
      </p:pic>
      <p:pic>
        <p:nvPicPr>
          <p:cNvPr id="1029" name="Picture 5" descr="C:\Users\User\Desktop\КЛУБНЫЙ ЧАС 22.03\pepper-growing-stage-260nw-413362894 - копия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252" t="36408" r="73277" b="5188"/>
          <a:stretch>
            <a:fillRect/>
          </a:stretch>
        </p:blipFill>
        <p:spPr bwMode="auto">
          <a:xfrm>
            <a:off x="1285852" y="2143116"/>
            <a:ext cx="1428760" cy="1666888"/>
          </a:xfrm>
          <a:prstGeom prst="rect">
            <a:avLst/>
          </a:prstGeom>
          <a:noFill/>
        </p:spPr>
      </p:pic>
      <p:pic>
        <p:nvPicPr>
          <p:cNvPr id="1030" name="Picture 6" descr="C:\Users\User\Desktop\КЛУБНЫЙ ЧАС 22.03\pepper-growing-stage-260nw-413362894 - копия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723" t="20893" r="54992" b="6498"/>
          <a:stretch>
            <a:fillRect/>
          </a:stretch>
        </p:blipFill>
        <p:spPr bwMode="auto">
          <a:xfrm>
            <a:off x="2714612" y="1857364"/>
            <a:ext cx="1571636" cy="1928826"/>
          </a:xfrm>
          <a:prstGeom prst="rect">
            <a:avLst/>
          </a:prstGeom>
          <a:noFill/>
        </p:spPr>
      </p:pic>
      <p:pic>
        <p:nvPicPr>
          <p:cNvPr id="1031" name="Picture 7" descr="C:\Users\User\Desktop\КЛУБНЫЙ ЧАС 22.03\pepper-growing-stage-260nw-413362894 - копия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15" t="3850" r="36937" b="7597"/>
          <a:stretch>
            <a:fillRect/>
          </a:stretch>
        </p:blipFill>
        <p:spPr bwMode="auto">
          <a:xfrm>
            <a:off x="4214810" y="1285860"/>
            <a:ext cx="1571636" cy="2428892"/>
          </a:xfrm>
          <a:prstGeom prst="rect">
            <a:avLst/>
          </a:prstGeom>
          <a:noFill/>
        </p:spPr>
      </p:pic>
      <p:pic>
        <p:nvPicPr>
          <p:cNvPr id="1032" name="Picture 8" descr="C:\Users\User\Desktop\КЛУБНЫЙ ЧАС 22.03\pepper-growing-stage-260nw-413362894 - копия - копия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810" r="18322" b="7143"/>
          <a:stretch>
            <a:fillRect/>
          </a:stretch>
        </p:blipFill>
        <p:spPr bwMode="auto">
          <a:xfrm>
            <a:off x="5715008" y="1285860"/>
            <a:ext cx="1643074" cy="2428892"/>
          </a:xfrm>
          <a:prstGeom prst="rect">
            <a:avLst/>
          </a:prstGeom>
          <a:noFill/>
        </p:spPr>
      </p:pic>
      <p:pic>
        <p:nvPicPr>
          <p:cNvPr id="1033" name="Picture 9" descr="C:\Users\User\Desktop\КЛУБНЫЙ ЧАС 22.03\pepper-growing-stage-260nw-413362894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927" b="4060"/>
          <a:stretch>
            <a:fillRect/>
          </a:stretch>
        </p:blipFill>
        <p:spPr bwMode="auto">
          <a:xfrm>
            <a:off x="7358082" y="1285860"/>
            <a:ext cx="1785918" cy="2500330"/>
          </a:xfrm>
          <a:prstGeom prst="rect">
            <a:avLst/>
          </a:prstGeom>
          <a:noFill/>
        </p:spPr>
      </p:pic>
      <p:pic>
        <p:nvPicPr>
          <p:cNvPr id="1035" name="Picture 11" descr="C:\Users\User\Desktop\КЛУБНЫЙ ЧАС 22.03\pepper-growing-stage-260nw-413362894 - копия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0749" b="35526"/>
          <a:stretch>
            <a:fillRect/>
          </a:stretch>
        </p:blipFill>
        <p:spPr bwMode="auto">
          <a:xfrm>
            <a:off x="4000496" y="4286256"/>
            <a:ext cx="1285884" cy="2258540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>
            <a:off x="428596" y="3857628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000100" y="3857628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643174" y="3857628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214810" y="3857628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643570" y="3786190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7215206" y="3786190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-1560000" flipH="1">
            <a:off x="6221065" y="4652783"/>
            <a:ext cx="142876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3" name="Picture 2" descr="C:\Users\User\Desktop\КЛУБНЫЙ ЧАС 22.03\depositphotos_204024722-stock-illustration-life-cycle-pea-plant-isolat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250" r="81250" b="35417"/>
          <a:stretch>
            <a:fillRect/>
          </a:stretch>
        </p:blipFill>
        <p:spPr bwMode="auto">
          <a:xfrm>
            <a:off x="1142976" y="3071810"/>
            <a:ext cx="928694" cy="1651012"/>
          </a:xfrm>
          <a:prstGeom prst="rect">
            <a:avLst/>
          </a:prstGeom>
          <a:noFill/>
        </p:spPr>
      </p:pic>
      <p:pic>
        <p:nvPicPr>
          <p:cNvPr id="4" name="Picture 2" descr="C:\Users\User\Desktop\КЛУБНЫЙ ЧАС 22.03\depositphotos_204024722-stock-illustration-life-cycle-pea-plant-isolat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33" t="8041" r="74269" b="69444"/>
          <a:stretch>
            <a:fillRect/>
          </a:stretch>
        </p:blipFill>
        <p:spPr bwMode="auto">
          <a:xfrm rot="-360000">
            <a:off x="1286627" y="1632084"/>
            <a:ext cx="946202" cy="1103902"/>
          </a:xfrm>
          <a:prstGeom prst="rect">
            <a:avLst/>
          </a:prstGeom>
          <a:noFill/>
        </p:spPr>
      </p:pic>
      <p:pic>
        <p:nvPicPr>
          <p:cNvPr id="5" name="Picture 2" descr="C:\Users\User\Desktop\КЛУБНЫЙ ЧАС 22.03\depositphotos_204024722-stock-illustration-life-cycle-pea-plant-isolat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572" t="2198" r="42857" b="85714"/>
          <a:stretch>
            <a:fillRect/>
          </a:stretch>
        </p:blipFill>
        <p:spPr bwMode="auto">
          <a:xfrm rot="-420000">
            <a:off x="2413037" y="929389"/>
            <a:ext cx="1828413" cy="727165"/>
          </a:xfrm>
          <a:prstGeom prst="rect">
            <a:avLst/>
          </a:prstGeom>
          <a:noFill/>
        </p:spPr>
      </p:pic>
      <p:pic>
        <p:nvPicPr>
          <p:cNvPr id="5123" name="Picture 3" descr="C:\Users\User\Desktop\КЛУБНЫЙ ЧАС 22.03\depositphotos_204024722-stock-illustration-life-cycle-pea-plant-isolate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17" r="17708" b="82292"/>
          <a:stretch>
            <a:fillRect/>
          </a:stretch>
        </p:blipFill>
        <p:spPr bwMode="auto">
          <a:xfrm rot="-840000">
            <a:off x="4523169" y="406757"/>
            <a:ext cx="1500198" cy="1214422"/>
          </a:xfrm>
          <a:prstGeom prst="rect">
            <a:avLst/>
          </a:prstGeom>
          <a:noFill/>
        </p:spPr>
      </p:pic>
      <p:pic>
        <p:nvPicPr>
          <p:cNvPr id="5124" name="Picture 4" descr="C:\Users\User\Desktop\КЛУБНЫЙ ЧАС 22.03\depositphotos_204024722-stock-illustration-life-cycle-pea-plant-isolated - копия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042" t="5208" r="5208" b="64583"/>
          <a:stretch>
            <a:fillRect/>
          </a:stretch>
        </p:blipFill>
        <p:spPr bwMode="auto">
          <a:xfrm rot="60000">
            <a:off x="6000760" y="571480"/>
            <a:ext cx="1428760" cy="2301891"/>
          </a:xfrm>
          <a:prstGeom prst="rect">
            <a:avLst/>
          </a:prstGeom>
          <a:noFill/>
        </p:spPr>
      </p:pic>
      <p:pic>
        <p:nvPicPr>
          <p:cNvPr id="5128" name="Picture 8" descr="C:\Users\User\Desktop\КЛУБНЫЙ ЧАС 22.03\depositphotos_204024722-stock-illustration-life-cycle-pea-plant-isolated - копия - копия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458" t="29167" b="7291"/>
          <a:stretch>
            <a:fillRect/>
          </a:stretch>
        </p:blipFill>
        <p:spPr bwMode="auto">
          <a:xfrm rot="180000">
            <a:off x="5572132" y="2786058"/>
            <a:ext cx="2143140" cy="3571900"/>
          </a:xfrm>
          <a:prstGeom prst="rect">
            <a:avLst/>
          </a:prstGeom>
          <a:noFill/>
        </p:spPr>
      </p:pic>
      <p:pic>
        <p:nvPicPr>
          <p:cNvPr id="5129" name="Picture 9" descr="C:\Users\User\Desktop\КЛУБНЫЙ ЧАС 22.03\depositphotos_204024722-stock-illustration-life-cycle-pea-plant-isolated - копия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9167" t="45208" r="28113"/>
          <a:stretch>
            <a:fillRect/>
          </a:stretch>
        </p:blipFill>
        <p:spPr bwMode="auto">
          <a:xfrm rot="-120000">
            <a:off x="2851725" y="3050351"/>
            <a:ext cx="2929746" cy="3757669"/>
          </a:xfrm>
          <a:prstGeom prst="rect">
            <a:avLst/>
          </a:prstGeom>
          <a:noFill/>
        </p:spPr>
      </p:pic>
      <p:pic>
        <p:nvPicPr>
          <p:cNvPr id="5130" name="Picture 10" descr="C:\Users\User\Desktop\КЛУБНЫЙ ЧАС 22.03\depositphotos_204024722-stock-illustration-life-cycle-pea-plant-isolated - копия - копия - копия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08" t="67708" r="63542"/>
          <a:stretch>
            <a:fillRect/>
          </a:stretch>
        </p:blipFill>
        <p:spPr bwMode="auto">
          <a:xfrm rot="300000">
            <a:off x="1229330" y="4705430"/>
            <a:ext cx="2063049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1028" name="Picture 4" descr="C:\Users\User\Desktop\КЛУБНЫЙ ЧАС 22.03\depositphotos_234889458-stock-illustration-life-cycle-radish-plant-white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91" t="89584" r="50000"/>
          <a:stretch>
            <a:fillRect/>
          </a:stretch>
        </p:blipFill>
        <p:spPr bwMode="auto">
          <a:xfrm rot="-120000">
            <a:off x="2428860" y="6143644"/>
            <a:ext cx="2071702" cy="714356"/>
          </a:xfrm>
          <a:prstGeom prst="rect">
            <a:avLst/>
          </a:prstGeom>
          <a:noFill/>
        </p:spPr>
      </p:pic>
      <p:pic>
        <p:nvPicPr>
          <p:cNvPr id="1030" name="Picture 6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333" r="75000" b="14583"/>
          <a:stretch>
            <a:fillRect/>
          </a:stretch>
        </p:blipFill>
        <p:spPr bwMode="auto">
          <a:xfrm>
            <a:off x="1000100" y="4071942"/>
            <a:ext cx="1714488" cy="1857388"/>
          </a:xfrm>
          <a:prstGeom prst="rect">
            <a:avLst/>
          </a:prstGeom>
          <a:noFill/>
        </p:spPr>
      </p:pic>
      <p:pic>
        <p:nvPicPr>
          <p:cNvPr id="1031" name="Picture 7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 l="1041" t="29167" r="91667" b="46875"/>
          <a:stretch>
            <a:fillRect/>
          </a:stretch>
        </p:blipFill>
        <p:spPr bwMode="auto">
          <a:xfrm>
            <a:off x="928662" y="2285992"/>
            <a:ext cx="500066" cy="1643074"/>
          </a:xfrm>
          <a:prstGeom prst="rect">
            <a:avLst/>
          </a:prstGeom>
          <a:noFill/>
        </p:spPr>
      </p:pic>
      <p:pic>
        <p:nvPicPr>
          <p:cNvPr id="1033" name="Picture 9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" t="8333" r="69792" b="66667"/>
          <a:stretch>
            <a:fillRect/>
          </a:stretch>
        </p:blipFill>
        <p:spPr bwMode="auto">
          <a:xfrm rot="240000">
            <a:off x="1142976" y="928670"/>
            <a:ext cx="1785950" cy="1714512"/>
          </a:xfrm>
          <a:prstGeom prst="rect">
            <a:avLst/>
          </a:prstGeom>
          <a:noFill/>
        </p:spPr>
      </p:pic>
      <p:pic>
        <p:nvPicPr>
          <p:cNvPr id="1034" name="Picture 10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208" r="39583" b="73958"/>
          <a:stretch>
            <a:fillRect/>
          </a:stretch>
        </p:blipFill>
        <p:spPr bwMode="auto">
          <a:xfrm>
            <a:off x="3000364" y="500042"/>
            <a:ext cx="2071702" cy="1785926"/>
          </a:xfrm>
          <a:prstGeom prst="rect">
            <a:avLst/>
          </a:prstGeom>
          <a:noFill/>
        </p:spPr>
      </p:pic>
      <p:pic>
        <p:nvPicPr>
          <p:cNvPr id="1035" name="Picture 11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583" r="11458" b="66667"/>
          <a:stretch>
            <a:fillRect/>
          </a:stretch>
        </p:blipFill>
        <p:spPr bwMode="auto">
          <a:xfrm>
            <a:off x="4857752" y="214290"/>
            <a:ext cx="2000264" cy="2285992"/>
          </a:xfrm>
          <a:prstGeom prst="rect">
            <a:avLst/>
          </a:prstGeom>
          <a:noFill/>
        </p:spPr>
      </p:pic>
      <p:pic>
        <p:nvPicPr>
          <p:cNvPr id="1036" name="Picture 12" descr="C:\Users\User\Desktop\КЛУБНЫЙ ЧАС 22.03\depositphotos_234889458-stock-illustration-life-cycle-radish-plant-white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209" t="22916" b="39583"/>
          <a:stretch>
            <a:fillRect/>
          </a:stretch>
        </p:blipFill>
        <p:spPr bwMode="auto">
          <a:xfrm rot="240000">
            <a:off x="6660309" y="1830134"/>
            <a:ext cx="1357298" cy="2571768"/>
          </a:xfrm>
          <a:prstGeom prst="rect">
            <a:avLst/>
          </a:prstGeom>
          <a:noFill/>
        </p:spPr>
      </p:pic>
      <p:pic>
        <p:nvPicPr>
          <p:cNvPr id="1037" name="Picture 13" descr="C:\Users\User\Desktop\КЛУБНЫЙ ЧАС 22.03\depositphotos_234889458-stock-illustration-life-cycle-radish-plant-white - копия (2)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375" t="54167" r="5208"/>
          <a:stretch>
            <a:fillRect/>
          </a:stretch>
        </p:blipFill>
        <p:spPr bwMode="auto">
          <a:xfrm rot="120000">
            <a:off x="5071881" y="3881387"/>
            <a:ext cx="2428892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3075" name="Picture 3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 l="3492" t="51271" r="94759" b="44444"/>
          <a:stretch>
            <a:fillRect/>
          </a:stretch>
        </p:blipFill>
        <p:spPr bwMode="auto">
          <a:xfrm>
            <a:off x="0" y="3714752"/>
            <a:ext cx="357158" cy="297632"/>
          </a:xfrm>
          <a:prstGeom prst="rect">
            <a:avLst/>
          </a:prstGeom>
          <a:noFill/>
        </p:spPr>
      </p:pic>
      <p:pic>
        <p:nvPicPr>
          <p:cNvPr id="3076" name="Picture 4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38" t="51111" r="91061" b="40000"/>
          <a:stretch>
            <a:fillRect/>
          </a:stretch>
        </p:blipFill>
        <p:spPr bwMode="auto">
          <a:xfrm>
            <a:off x="285720" y="3643314"/>
            <a:ext cx="571504" cy="435432"/>
          </a:xfrm>
          <a:prstGeom prst="rect">
            <a:avLst/>
          </a:prstGeom>
          <a:noFill/>
        </p:spPr>
      </p:pic>
      <p:pic>
        <p:nvPicPr>
          <p:cNvPr id="3077" name="Picture 5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 l="9385" t="41034" r="85587" b="31034"/>
          <a:stretch>
            <a:fillRect/>
          </a:stretch>
        </p:blipFill>
        <p:spPr bwMode="auto">
          <a:xfrm>
            <a:off x="500034" y="3214686"/>
            <a:ext cx="714380" cy="1285884"/>
          </a:xfrm>
          <a:prstGeom prst="rect">
            <a:avLst/>
          </a:prstGeom>
          <a:noFill/>
        </p:spPr>
      </p:pic>
      <p:pic>
        <p:nvPicPr>
          <p:cNvPr id="3078" name="Picture 6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09" t="30135" r="77786" b="31358"/>
          <a:stretch>
            <a:fillRect/>
          </a:stretch>
        </p:blipFill>
        <p:spPr bwMode="auto">
          <a:xfrm>
            <a:off x="1000100" y="2714620"/>
            <a:ext cx="785818" cy="1643074"/>
          </a:xfrm>
          <a:prstGeom prst="rect">
            <a:avLst/>
          </a:prstGeom>
          <a:noFill/>
        </p:spPr>
      </p:pic>
      <p:pic>
        <p:nvPicPr>
          <p:cNvPr id="3079" name="Picture 7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2681" t="28571" r="70478" b="30159"/>
          <a:stretch>
            <a:fillRect/>
          </a:stretch>
        </p:blipFill>
        <p:spPr bwMode="auto">
          <a:xfrm>
            <a:off x="1785918" y="2643182"/>
            <a:ext cx="785818" cy="1785950"/>
          </a:xfrm>
          <a:prstGeom prst="rect">
            <a:avLst/>
          </a:prstGeom>
          <a:noFill/>
        </p:spPr>
      </p:pic>
      <p:pic>
        <p:nvPicPr>
          <p:cNvPr id="3080" name="Picture 8" descr="C:\Users\User\Desktop\КЛУБНЫЙ ЧАС 22.03\life-cycle-tomato-plant-stages-260nw-1155384238 - копия - копия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01" t="21862" r="63361" b="28340"/>
          <a:stretch>
            <a:fillRect/>
          </a:stretch>
        </p:blipFill>
        <p:spPr bwMode="auto">
          <a:xfrm>
            <a:off x="2500298" y="2214554"/>
            <a:ext cx="857256" cy="2428892"/>
          </a:xfrm>
          <a:prstGeom prst="rect">
            <a:avLst/>
          </a:prstGeom>
          <a:noFill/>
        </p:spPr>
      </p:pic>
      <p:pic>
        <p:nvPicPr>
          <p:cNvPr id="3083" name="Picture 11" descr="C:\Users\User\Desktop\КЛУБНЫЙ ЧАС 22.03\life-cycle-tomato-plant-stages-260nw-1155384238 - копия - копия (2) - копия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097" t="14590" r="53355" b="21579"/>
          <a:stretch>
            <a:fillRect/>
          </a:stretch>
        </p:blipFill>
        <p:spPr bwMode="auto">
          <a:xfrm>
            <a:off x="3357554" y="2000240"/>
            <a:ext cx="928694" cy="2928958"/>
          </a:xfrm>
          <a:prstGeom prst="rect">
            <a:avLst/>
          </a:prstGeom>
          <a:noFill/>
        </p:spPr>
      </p:pic>
      <p:pic>
        <p:nvPicPr>
          <p:cNvPr id="3084" name="Picture 12" descr="C:\Users\User\Desktop\КЛУБНЫЙ ЧАС 22.03\life-cycle-tomato-plant-stages-260nw-1155384238 - копия - копия (2)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079" r="39298" b="12013"/>
          <a:stretch>
            <a:fillRect/>
          </a:stretch>
        </p:blipFill>
        <p:spPr bwMode="auto">
          <a:xfrm>
            <a:off x="4214810" y="1785926"/>
            <a:ext cx="1214446" cy="3357586"/>
          </a:xfrm>
          <a:prstGeom prst="rect">
            <a:avLst/>
          </a:prstGeom>
          <a:noFill/>
        </p:spPr>
      </p:pic>
      <p:pic>
        <p:nvPicPr>
          <p:cNvPr id="3085" name="Picture 13" descr="C:\Users\User\Desktop\КЛУБНЫЙ ЧАС 22.03\life-cycle-tomato-plant-stages-260nw-1155384238 - копия - копия (3) - копия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943" r="26434" b="5677"/>
          <a:stretch>
            <a:fillRect/>
          </a:stretch>
        </p:blipFill>
        <p:spPr bwMode="auto">
          <a:xfrm>
            <a:off x="5357818" y="1643050"/>
            <a:ext cx="1285884" cy="3714776"/>
          </a:xfrm>
          <a:prstGeom prst="rect">
            <a:avLst/>
          </a:prstGeom>
          <a:noFill/>
        </p:spPr>
      </p:pic>
      <p:pic>
        <p:nvPicPr>
          <p:cNvPr id="3086" name="Picture 14" descr="C:\Users\User\Desktop\КЛУБНЫЙ ЧАС 22.03\life-cycle-tomato-plant-stages-260nw-1155384238 - копия - копия (2) - копия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l="71600" r="13414" b="7902"/>
          <a:stretch>
            <a:fillRect/>
          </a:stretch>
        </p:blipFill>
        <p:spPr bwMode="auto">
          <a:xfrm>
            <a:off x="6572264" y="1643050"/>
            <a:ext cx="1357322" cy="3571900"/>
          </a:xfrm>
          <a:prstGeom prst="rect">
            <a:avLst/>
          </a:prstGeom>
          <a:noFill/>
        </p:spPr>
      </p:pic>
      <p:pic>
        <p:nvPicPr>
          <p:cNvPr id="3087" name="Picture 15" descr="C:\Users\User\Desktop\КЛУБНЫЙ ЧАС 22.03\life-cycle-tomato-plant-stages-260nw-1155384238 - копия - копия (3)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 l="83861" r="2320" b="8009"/>
          <a:stretch>
            <a:fillRect/>
          </a:stretch>
        </p:blipFill>
        <p:spPr bwMode="auto">
          <a:xfrm>
            <a:off x="7715272" y="1643050"/>
            <a:ext cx="1428728" cy="3571900"/>
          </a:xfrm>
          <a:prstGeom prst="rect">
            <a:avLst/>
          </a:prstGeom>
          <a:noFill/>
        </p:spPr>
      </p:pic>
      <p:pic>
        <p:nvPicPr>
          <p:cNvPr id="3088" name="Picture 16" descr="C:\Users\User\Desktop\КЛУБНЫЙ ЧАС 22.03\life-cycle-tomato-plant-stages-260nw-1155384238 - копия - копия (3) - копия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195" r="92028" b="52706"/>
          <a:stretch>
            <a:fillRect/>
          </a:stretch>
        </p:blipFill>
        <p:spPr bwMode="auto">
          <a:xfrm>
            <a:off x="4357686" y="5284144"/>
            <a:ext cx="1357322" cy="1573856"/>
          </a:xfrm>
          <a:prstGeom prst="rect">
            <a:avLst/>
          </a:prstGeom>
          <a:noFill/>
        </p:spPr>
      </p:pic>
      <p:sp>
        <p:nvSpPr>
          <p:cNvPr id="17" name="Стрелка вправо 16"/>
          <p:cNvSpPr/>
          <p:nvPr/>
        </p:nvSpPr>
        <p:spPr>
          <a:xfrm>
            <a:off x="428596" y="4000504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714348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071538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1643042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500298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286116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143372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5286380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6500826" y="4143380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7643834" y="4357694"/>
            <a:ext cx="14287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-720000" flipH="1">
            <a:off x="6640829" y="5897907"/>
            <a:ext cx="1098210" cy="248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 descr="C:\Users\User\Desktop\0558721d71b0ab2.jpg"/>
          <p:cNvPicPr>
            <a:picLocks noChangeAspect="1" noChangeArrowheads="1"/>
          </p:cNvPicPr>
          <p:nvPr/>
        </p:nvPicPr>
        <p:blipFill>
          <a:blip r:embed="rId2"/>
          <a:srcRect l="2343" t="22945" b="16471"/>
          <a:stretch>
            <a:fillRect/>
          </a:stretch>
        </p:blipFill>
        <p:spPr bwMode="auto">
          <a:xfrm>
            <a:off x="0" y="-1"/>
            <a:ext cx="9144000" cy="6900829"/>
          </a:xfrm>
          <a:prstGeom prst="rect">
            <a:avLst/>
          </a:prstGeom>
          <a:noFill/>
        </p:spPr>
      </p:pic>
      <p:pic>
        <p:nvPicPr>
          <p:cNvPr id="4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t="48000" r="91656"/>
          <a:stretch>
            <a:fillRect/>
          </a:stretch>
        </p:blipFill>
        <p:spPr bwMode="auto">
          <a:xfrm>
            <a:off x="0" y="3143248"/>
            <a:ext cx="714348" cy="1371556"/>
          </a:xfrm>
          <a:prstGeom prst="rect">
            <a:avLst/>
          </a:prstGeom>
          <a:noFill/>
        </p:spPr>
      </p:pic>
      <p:pic>
        <p:nvPicPr>
          <p:cNvPr id="5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 l="9698" t="81566" r="86070" b="7352"/>
          <a:stretch>
            <a:fillRect/>
          </a:stretch>
        </p:blipFill>
        <p:spPr bwMode="auto">
          <a:xfrm>
            <a:off x="857224" y="3929066"/>
            <a:ext cx="357190" cy="446488"/>
          </a:xfrm>
          <a:prstGeom prst="rect">
            <a:avLst/>
          </a:prstGeom>
          <a:noFill/>
        </p:spPr>
      </p:pic>
      <p:pic>
        <p:nvPicPr>
          <p:cNvPr id="6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714" t="73077" r="77938"/>
          <a:stretch>
            <a:fillRect/>
          </a:stretch>
        </p:blipFill>
        <p:spPr bwMode="auto">
          <a:xfrm>
            <a:off x="1357290" y="3571876"/>
            <a:ext cx="571504" cy="1000132"/>
          </a:xfrm>
          <a:prstGeom prst="rect">
            <a:avLst/>
          </a:prstGeom>
          <a:noFill/>
        </p:spPr>
      </p:pic>
      <p:pic>
        <p:nvPicPr>
          <p:cNvPr id="7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31" t="65385" r="67909"/>
          <a:stretch>
            <a:fillRect/>
          </a:stretch>
        </p:blipFill>
        <p:spPr bwMode="auto">
          <a:xfrm>
            <a:off x="2000232" y="3357562"/>
            <a:ext cx="714380" cy="1214446"/>
          </a:xfrm>
          <a:prstGeom prst="rect">
            <a:avLst/>
          </a:prstGeom>
          <a:noFill/>
        </p:spPr>
      </p:pic>
      <p:pic>
        <p:nvPicPr>
          <p:cNvPr id="6148" name="Picture 4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49" t="54494" r="52344" b="2809"/>
          <a:stretch>
            <a:fillRect/>
          </a:stretch>
        </p:blipFill>
        <p:spPr bwMode="auto">
          <a:xfrm>
            <a:off x="2714612" y="3214686"/>
            <a:ext cx="1500198" cy="1357322"/>
          </a:xfrm>
          <a:prstGeom prst="rect">
            <a:avLst/>
          </a:prstGeom>
          <a:noFill/>
        </p:spPr>
      </p:pic>
      <p:pic>
        <p:nvPicPr>
          <p:cNvPr id="10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277" t="29756" r="36206" b="3293"/>
          <a:stretch>
            <a:fillRect/>
          </a:stretch>
        </p:blipFill>
        <p:spPr bwMode="auto">
          <a:xfrm>
            <a:off x="4143372" y="2357430"/>
            <a:ext cx="1643074" cy="2428892"/>
          </a:xfrm>
          <a:prstGeom prst="rect">
            <a:avLst/>
          </a:prstGeom>
          <a:noFill/>
        </p:spPr>
      </p:pic>
      <p:pic>
        <p:nvPicPr>
          <p:cNvPr id="11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518" t="12709" r="18965" b="3602"/>
          <a:stretch>
            <a:fillRect/>
          </a:stretch>
        </p:blipFill>
        <p:spPr bwMode="auto">
          <a:xfrm>
            <a:off x="5715008" y="2143116"/>
            <a:ext cx="1643074" cy="2714644"/>
          </a:xfrm>
          <a:prstGeom prst="rect">
            <a:avLst/>
          </a:prstGeom>
          <a:noFill/>
        </p:spPr>
      </p:pic>
      <p:pic>
        <p:nvPicPr>
          <p:cNvPr id="12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47" b="4545"/>
          <a:stretch>
            <a:fillRect/>
          </a:stretch>
        </p:blipFill>
        <p:spPr bwMode="auto">
          <a:xfrm>
            <a:off x="7215206" y="1785926"/>
            <a:ext cx="1928794" cy="3143272"/>
          </a:xfrm>
          <a:prstGeom prst="rect">
            <a:avLst/>
          </a:prstGeom>
          <a:noFill/>
        </p:spPr>
      </p:pic>
      <p:pic>
        <p:nvPicPr>
          <p:cNvPr id="13" name="Picture 3" descr="C:\Users\User\Desktop\КЛУБНЫЙ ЧАС 22.03\depositphotos_203566210-stock-illustration-cycle-growth-bean-plant-isolated - копия (2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919" r="79310" b="55366"/>
          <a:stretch>
            <a:fillRect/>
          </a:stretch>
        </p:blipFill>
        <p:spPr bwMode="auto">
          <a:xfrm>
            <a:off x="3143239" y="4857760"/>
            <a:ext cx="1957401" cy="1631168"/>
          </a:xfrm>
          <a:prstGeom prst="rect">
            <a:avLst/>
          </a:prstGeom>
          <a:noFill/>
        </p:spPr>
      </p:pic>
      <p:sp>
        <p:nvSpPr>
          <p:cNvPr id="14" name="Штриховая стрелка вправо 13"/>
          <p:cNvSpPr/>
          <p:nvPr/>
        </p:nvSpPr>
        <p:spPr>
          <a:xfrm>
            <a:off x="500034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1142976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1928794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>
            <a:off x="2714612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>
            <a:off x="3929058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5429256" y="457200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>
            <a:off x="6929454" y="4786322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-1140000" flipH="1">
            <a:off x="6087233" y="5461150"/>
            <a:ext cx="1571917" cy="35540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альтернативный процесс 22">
            <a:hlinkClick r:id="" action="ppaction://hlinkshowjump?jump=firstslide"/>
          </p:cNvPr>
          <p:cNvSpPr/>
          <p:nvPr/>
        </p:nvSpPr>
        <p:spPr>
          <a:xfrm>
            <a:off x="7429520" y="6357958"/>
            <a:ext cx="1500166" cy="50004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 НАЧАЛО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6</Words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РОСТ И РАЗВИТИЕ РАСТЕНИЙ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113</cp:revision>
  <dcterms:created xsi:type="dcterms:W3CDTF">2019-05-19T14:16:03Z</dcterms:created>
  <dcterms:modified xsi:type="dcterms:W3CDTF">2019-06-08T15:01:45Z</dcterms:modified>
</cp:coreProperties>
</file>