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62" r:id="rId5"/>
    <p:sldId id="263" r:id="rId6"/>
    <p:sldId id="259" r:id="rId7"/>
    <p:sldId id="260" r:id="rId8"/>
    <p:sldId id="256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74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un9-62.userapi.com/impg/v9To5Y-tvCySQmWJGj7noebhhc1uonuiBtwF6w/ChPQZyBwd_M.jpg?size=1153x768&amp;quality=96&amp;sign=ccdf6e56a0ee0eec7c0374f80fbabe94&amp;c_uniq_tag=-HRqPODDECub_43I6_57drvhtSQzVhozTqnhtjjMSgs&amp;type=albu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5" y="41482"/>
            <a:ext cx="88583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ГОСУДАРСТВЕННОЕ БЮДЖЕТНОЕ ОБРАЗОВАТЕЛЬНОЕ УЧРЕЖДЕНИЕ </a:t>
            </a:r>
          </a:p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СРЕДНЕГО ПРОФЕССИОНАЛЬНОГО ОБРАЗОВАНИЯ </a:t>
            </a:r>
          </a:p>
          <a:p>
            <a:pPr algn="ctr"/>
            <a:r>
              <a:rPr lang="ru-RU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ЛУГАНСКОЙ 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НАРОДНОЙ РЕСПУБЛИКИ </a:t>
            </a:r>
          </a:p>
          <a:p>
            <a:pPr algn="ctr"/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«СВЕРДЛОВСКИЙ КОЛЛЕДЖ»</a:t>
            </a:r>
            <a:endParaRPr lang="ru-RU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500174"/>
            <a:ext cx="470789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Воспитательный час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407" y="5429264"/>
            <a:ext cx="34160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Классный руководитель </a:t>
            </a:r>
          </a:p>
          <a:p>
            <a:pPr algn="ctr"/>
            <a:r>
              <a:rPr lang="ru-RU" b="1" dirty="0" smtClean="0"/>
              <a:t>Филатова Елена Александровна</a:t>
            </a:r>
          </a:p>
          <a:p>
            <a:pPr algn="ctr"/>
            <a:r>
              <a:rPr lang="ru-RU" b="1" dirty="0" smtClean="0"/>
              <a:t>Группа 1-Г «Мастер по ремонту </a:t>
            </a:r>
          </a:p>
          <a:p>
            <a:pPr algn="ctr"/>
            <a:r>
              <a:rPr lang="ru-RU" b="1" dirty="0" smtClean="0"/>
              <a:t>и обслуживанию автомобилей»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14876" y="6215082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2023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3703280"/>
            <a:ext cx="62791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Молодость 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 значит глупость…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like.net/uploads/posts/2022-11/1667980152_053.jpg"/>
          <p:cNvPicPr>
            <a:picLocks noChangeAspect="1" noChangeArrowheads="1"/>
          </p:cNvPicPr>
          <p:nvPr/>
        </p:nvPicPr>
        <p:blipFill>
          <a:blip r:embed="rId2">
            <a:lum bright="-15000" contrast="-45000"/>
          </a:blip>
          <a:srcRect/>
          <a:stretch>
            <a:fillRect/>
          </a:stretch>
        </p:blipFill>
        <p:spPr bwMode="auto">
          <a:xfrm>
            <a:off x="-32" y="-27384"/>
            <a:ext cx="9144032" cy="688538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145828" y="116632"/>
            <a:ext cx="435971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молоды 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мы были,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искренне 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любили…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406" y="5445224"/>
            <a:ext cx="9097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Будьте молоды, счастливы и умны!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6" t="18872" r="5845" b="6844"/>
          <a:stretch/>
        </p:blipFill>
        <p:spPr bwMode="auto">
          <a:xfrm>
            <a:off x="0" y="-2"/>
            <a:ext cx="9238989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209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trikky.ru/wp-content/blogs.dir/1/files/2022/12/01/2022-12-01-12-48-4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 l="34031" t="30656" r="46976" b="32120"/>
          <a:stretch>
            <a:fillRect/>
          </a:stretch>
        </p:blipFill>
        <p:spPr bwMode="auto">
          <a:xfrm>
            <a:off x="107504" y="4643445"/>
            <a:ext cx="1656184" cy="2074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s://i.pinimg.com/originals/5c/b5/17/5cb51710a6f9d7166976c48e374db92f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643445"/>
            <a:ext cx="2000264" cy="1976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5" cstate="print"/>
          <a:srcRect l="17605" t="23571" r="32461" b="24449"/>
          <a:stretch>
            <a:fillRect/>
          </a:stretch>
        </p:blipFill>
        <p:spPr bwMode="auto">
          <a:xfrm>
            <a:off x="4788024" y="4643447"/>
            <a:ext cx="1944216" cy="1976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s://i02.fotocdn.net/s108/d56a424a01ccb581/public_pin_m/2379961516.jpg"/>
          <p:cNvPicPr/>
          <p:nvPr/>
        </p:nvPicPr>
        <p:blipFill>
          <a:blip r:embed="rId6"/>
          <a:srcRect l="55042"/>
          <a:stretch>
            <a:fillRect/>
          </a:stretch>
        </p:blipFill>
        <p:spPr bwMode="auto">
          <a:xfrm>
            <a:off x="7164288" y="4643445"/>
            <a:ext cx="1862727" cy="1948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3458" y="1412776"/>
            <a:ext cx="901708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Времена года человеческой жизни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Молодость не значит глупость\472b96ab1d1c12527a25a1f6c9cff46f3f1df996dc9e0691f90047d7815e0d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803"/>
            <a:ext cx="9144000" cy="68628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like.net/uploads/posts/2022-11/1667980152_053.jpg"/>
          <p:cNvPicPr>
            <a:picLocks noChangeAspect="1" noChangeArrowheads="1"/>
          </p:cNvPicPr>
          <p:nvPr/>
        </p:nvPicPr>
        <p:blipFill>
          <a:blip r:embed="rId2">
            <a:lum bright="-15000" contrast="-45000"/>
          </a:blip>
          <a:srcRect/>
          <a:stretch>
            <a:fillRect/>
          </a:stretch>
        </p:blipFill>
        <p:spPr bwMode="auto">
          <a:xfrm>
            <a:off x="-32" y="0"/>
            <a:ext cx="9144032" cy="6857999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 l="20893" t="27857" r="36250" b="28571"/>
          <a:stretch>
            <a:fillRect/>
          </a:stretch>
        </p:blipFill>
        <p:spPr bwMode="auto">
          <a:xfrm>
            <a:off x="372382" y="71414"/>
            <a:ext cx="234223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864761" y="1785926"/>
            <a:ext cx="1421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FFFF00"/>
                </a:solidFill>
              </a:rPr>
              <a:t>Morgenstern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33" name="Picture 9" descr="https://avatars.yandex.net/get-music-user-playlist/27701/444633687.2520.76635/m1000x1000?1638892746316&amp;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25" y="2071678"/>
            <a:ext cx="2006611" cy="2006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747631" y="4071942"/>
            <a:ext cx="1681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Даня </a:t>
            </a:r>
            <a:r>
              <a:rPr lang="ru-RU" b="1" dirty="0" err="1" smtClean="0">
                <a:solidFill>
                  <a:srgbClr val="FFFF00"/>
                </a:solidFill>
              </a:rPr>
              <a:t>Милохин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35" name="Picture 11" descr="https://sun6-21.userapi.com/s/v1/ig2/Roji7AblulEcNgH0jekYjStLTjEypRBzfN05qxlhQ9bmfv2QGJ8ZzpHMoU-dTs3pTQBlT8hvoqFazu5gdfnm8C8j.jpg?size=1121x1121&amp;quality=96&amp;crop=0,6,1121,1121&amp;ava=1"/>
          <p:cNvPicPr>
            <a:picLocks noChangeAspect="1" noChangeArrowheads="1"/>
          </p:cNvPicPr>
          <p:nvPr/>
        </p:nvPicPr>
        <p:blipFill>
          <a:blip r:embed="rId5" cstate="print"/>
          <a:srcRect l="3226" r="12903" b="16129"/>
          <a:stretch>
            <a:fillRect/>
          </a:stretch>
        </p:blipFill>
        <p:spPr bwMode="auto">
          <a:xfrm>
            <a:off x="642910" y="4357694"/>
            <a:ext cx="185738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924457" y="6143644"/>
            <a:ext cx="1361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FFFF00"/>
                </a:solidFill>
              </a:rPr>
              <a:t>Инстасамка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37" name="Picture 13" descr="https://s0.rbk.ru/v6_top_pics/resized/1440xH/media/img/8/25/756454370500258.jpg"/>
          <p:cNvPicPr>
            <a:picLocks noChangeAspect="1" noChangeArrowheads="1"/>
          </p:cNvPicPr>
          <p:nvPr/>
        </p:nvPicPr>
        <p:blipFill>
          <a:blip r:embed="rId6"/>
          <a:srcRect l="32205" r="45028" b="62511"/>
          <a:stretch>
            <a:fillRect/>
          </a:stretch>
        </p:blipFill>
        <p:spPr bwMode="auto">
          <a:xfrm>
            <a:off x="3903080" y="82403"/>
            <a:ext cx="1669052" cy="1774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3929058" y="1785926"/>
            <a:ext cx="1739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 smtClean="0">
                <a:solidFill>
                  <a:srgbClr val="FFFF00"/>
                </a:solidFill>
              </a:rPr>
              <a:t>Валя Карнавал</a:t>
            </a:r>
            <a:endParaRPr lang="ru-RU" dirty="0" smtClean="0">
              <a:solidFill>
                <a:srgbClr val="FFFF00"/>
              </a:solidFill>
            </a:endParaRPr>
          </a:p>
        </p:txBody>
      </p:sp>
      <p:sp>
        <p:nvSpPr>
          <p:cNvPr id="1039" name="AutoShape 15" descr="https://cdn52.zvuk.com/pic?type=artist&amp;id=10245&amp;size=600x600&amp;ext=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1" name="AutoShape 17" descr="https://cdn52.zvuk.com/pic?type=artist&amp;id=10245&amp;size=600x600&amp;ext=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7"/>
          <a:srcRect l="25352" t="22534" r="42958" b="31690"/>
          <a:stretch>
            <a:fillRect/>
          </a:stretch>
        </p:blipFill>
        <p:spPr bwMode="auto">
          <a:xfrm>
            <a:off x="6429388" y="2143116"/>
            <a:ext cx="178595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" name="Picture 20" descr="https://avatars.dzeninfra.ru/get-zen_doc/2993437/pub_5faac3bb91ab8a65f73e6255_5faacaaa1261131085f94c1c/scale_1200"/>
          <p:cNvPicPr>
            <a:picLocks noChangeAspect="1" noChangeArrowheads="1"/>
          </p:cNvPicPr>
          <p:nvPr/>
        </p:nvPicPr>
        <p:blipFill>
          <a:blip r:embed="rId8"/>
          <a:srcRect l="19643" t="7143" r="16071" b="30357"/>
          <a:stretch>
            <a:fillRect/>
          </a:stretch>
        </p:blipFill>
        <p:spPr bwMode="auto">
          <a:xfrm>
            <a:off x="3857620" y="4357694"/>
            <a:ext cx="1857388" cy="1805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4373558" y="6131502"/>
            <a:ext cx="841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Бустер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46" name="AutoShape 22" descr="https://vsrap.ru/wp-content/uploads/2020/12/44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9"/>
          <a:srcRect l="26238" t="28713" r="41831" b="28713"/>
          <a:stretch>
            <a:fillRect/>
          </a:stretch>
        </p:blipFill>
        <p:spPr bwMode="auto">
          <a:xfrm>
            <a:off x="6500826" y="142852"/>
            <a:ext cx="171451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7000892" y="1773784"/>
            <a:ext cx="774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FFFF00"/>
                </a:solidFill>
              </a:rPr>
              <a:t>Kizaru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49" name="AutoShape 25" descr="https://i.ytimg.com/vi/rL7rN18zou0/maxresdefault.jpg?sqp=-oaymwEmCIAKENAF8quKqQMa8AEB-AHUBoAC4AOKAgwIABABGGUgJih_MA8=&amp;amp;rs=AOn4CLDX5HcBzCUEIG9xZkkhz7k0hpiL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1" name="AutoShape 27" descr="https://media-song.ru/img/oboi/1118/2-705b8287ad01ccadc2d5ad6e256662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10"/>
          <a:srcRect l="16118" t="26315" r="31579" b="25000"/>
          <a:stretch>
            <a:fillRect/>
          </a:stretch>
        </p:blipFill>
        <p:spPr bwMode="auto">
          <a:xfrm>
            <a:off x="3398132" y="2285992"/>
            <a:ext cx="2674066" cy="1866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TextBox 26"/>
          <p:cNvSpPr txBox="1"/>
          <p:nvPr/>
        </p:nvSpPr>
        <p:spPr>
          <a:xfrm>
            <a:off x="7000892" y="4059800"/>
            <a:ext cx="80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FFFF00"/>
                </a:solidFill>
              </a:rPr>
              <a:t>Mayot</a:t>
            </a:r>
            <a:endParaRPr lang="ru-RU" dirty="0" smtClean="0">
              <a:solidFill>
                <a:srgbClr val="FFFF00"/>
              </a:solidFill>
            </a:endParaRPr>
          </a:p>
          <a:p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54" name="Picture 30" descr="https://images.thevoicemag.ru/upload/img_cache/128/128a99d137e745f1bb07d6c0e1b24d03_ce_1534x1023x32x21_cropped_1332x888.jpg"/>
          <p:cNvPicPr>
            <a:picLocks noChangeAspect="1" noChangeArrowheads="1"/>
          </p:cNvPicPr>
          <p:nvPr/>
        </p:nvPicPr>
        <p:blipFill>
          <a:blip r:embed="rId11" cstate="print"/>
          <a:srcRect l="24232" r="26104" b="19774"/>
          <a:stretch>
            <a:fillRect/>
          </a:stretch>
        </p:blipFill>
        <p:spPr bwMode="auto">
          <a:xfrm>
            <a:off x="6618188" y="4429132"/>
            <a:ext cx="1525712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TextBox 28"/>
          <p:cNvSpPr txBox="1"/>
          <p:nvPr/>
        </p:nvSpPr>
        <p:spPr>
          <a:xfrm>
            <a:off x="7000892" y="6060064"/>
            <a:ext cx="841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 err="1" smtClean="0">
                <a:solidFill>
                  <a:srgbClr val="FFFF00"/>
                </a:solidFill>
              </a:rPr>
              <a:t>Niletto</a:t>
            </a:r>
            <a:endParaRPr lang="ru-RU" dirty="0" smtClean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14810" y="4071942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УННВ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like.net/uploads/posts/2022-11/1667980152_053.jpg"/>
          <p:cNvPicPr>
            <a:picLocks noChangeAspect="1" noChangeArrowheads="1"/>
          </p:cNvPicPr>
          <p:nvPr/>
        </p:nvPicPr>
        <p:blipFill>
          <a:blip r:embed="rId2">
            <a:lum bright="-15000" contrast="-45000"/>
          </a:blip>
          <a:srcRect/>
          <a:stretch>
            <a:fillRect/>
          </a:stretch>
        </p:blipFill>
        <p:spPr bwMode="auto">
          <a:xfrm>
            <a:off x="-32" y="0"/>
            <a:ext cx="9144032" cy="6857999"/>
          </a:xfrm>
          <a:prstGeom prst="rect">
            <a:avLst/>
          </a:prstGeom>
          <a:noFill/>
        </p:spPr>
      </p:pic>
      <p:pic>
        <p:nvPicPr>
          <p:cNvPr id="20482" name="Picture 2" descr="https://irecommend.ru/sites/default/files/product-images/163999/BICucUaCerHq47BvX6vMw.jpg"/>
          <p:cNvPicPr>
            <a:picLocks noChangeAspect="1" noChangeArrowheads="1"/>
          </p:cNvPicPr>
          <p:nvPr/>
        </p:nvPicPr>
        <p:blipFill>
          <a:blip r:embed="rId3" cstate="print"/>
          <a:srcRect l="12412" r="23935" b="10081"/>
          <a:stretch>
            <a:fillRect/>
          </a:stretch>
        </p:blipFill>
        <p:spPr bwMode="auto">
          <a:xfrm>
            <a:off x="487811" y="71414"/>
            <a:ext cx="228733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42976" y="1928802"/>
            <a:ext cx="959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 smtClean="0">
                <a:solidFill>
                  <a:srgbClr val="FFFF00"/>
                </a:solidFill>
              </a:rPr>
              <a:t>Шарлот</a:t>
            </a:r>
            <a:endParaRPr lang="ru-RU" dirty="0" smtClean="0">
              <a:solidFill>
                <a:srgbClr val="FFFF00"/>
              </a:solidFill>
            </a:endParaRPr>
          </a:p>
        </p:txBody>
      </p:sp>
      <p:pic>
        <p:nvPicPr>
          <p:cNvPr id="20484" name="Picture 4" descr="https://kakoy-smysl.ru/wp-content/uploads/2022/01/f76356c801437a2fee3b989a94d2f0f4_ce_1080x567x0x20_cropped_1080x565.jpg"/>
          <p:cNvPicPr>
            <a:picLocks noChangeAspect="1" noChangeArrowheads="1"/>
          </p:cNvPicPr>
          <p:nvPr/>
        </p:nvPicPr>
        <p:blipFill>
          <a:blip r:embed="rId4"/>
          <a:srcRect l="31268" r="23133"/>
          <a:stretch>
            <a:fillRect/>
          </a:stretch>
        </p:blipFill>
        <p:spPr bwMode="auto">
          <a:xfrm>
            <a:off x="642910" y="2214554"/>
            <a:ext cx="1930277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928662" y="4357694"/>
            <a:ext cx="1444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Влад Бумага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0486" name="AutoShape 6" descr="https://static.tildacdn.com/tild3230-3232-4536-b833-353665663736/Klava257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5"/>
          <a:srcRect l="30074" t="23532" r="46474" b="45199"/>
          <a:stretch>
            <a:fillRect/>
          </a:stretch>
        </p:blipFill>
        <p:spPr bwMode="auto">
          <a:xfrm>
            <a:off x="785786" y="4643446"/>
            <a:ext cx="178595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000100" y="6357958"/>
            <a:ext cx="1305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Клава Кока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6490" y="2000240"/>
            <a:ext cx="1977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Эльдар </a:t>
            </a:r>
            <a:r>
              <a:rPr lang="ru-RU" b="1" dirty="0" err="1" smtClean="0">
                <a:solidFill>
                  <a:srgbClr val="FFFF00"/>
                </a:solidFill>
              </a:rPr>
              <a:t>Джарахов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146" name="Picture 2" descr="https://aboutan.ru/wp-content/uploads/2021/08/2-13-1024x10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71414"/>
            <a:ext cx="2071701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4214810" y="4143380"/>
            <a:ext cx="1000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 err="1" smtClean="0">
                <a:solidFill>
                  <a:srgbClr val="FFFF00"/>
                </a:solidFill>
              </a:rPr>
              <a:t>Мамикс</a:t>
            </a:r>
            <a:endParaRPr lang="ru-RU" dirty="0" smtClean="0">
              <a:solidFill>
                <a:srgbClr val="FFFF00"/>
              </a:solidFill>
            </a:endParaRPr>
          </a:p>
        </p:txBody>
      </p:sp>
      <p:pic>
        <p:nvPicPr>
          <p:cNvPr id="6148" name="Picture 4" descr="https://100biografiy.ru/wp-content/uploads/2021/01/b43a2e6036e6a9d260aed11ee35fbe83.jpg"/>
          <p:cNvPicPr>
            <a:picLocks noChangeAspect="1" noChangeArrowheads="1"/>
          </p:cNvPicPr>
          <p:nvPr/>
        </p:nvPicPr>
        <p:blipFill>
          <a:blip r:embed="rId7"/>
          <a:srcRect l="27716" b="15339"/>
          <a:stretch>
            <a:fillRect/>
          </a:stretch>
        </p:blipFill>
        <p:spPr bwMode="auto">
          <a:xfrm>
            <a:off x="3593687" y="2357430"/>
            <a:ext cx="219275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https://i.ytimg.com/vi/xVNvfAPUjlk/maxresdefault.jpg"/>
          <p:cNvPicPr>
            <a:picLocks noChangeAspect="1" noChangeArrowheads="1"/>
          </p:cNvPicPr>
          <p:nvPr/>
        </p:nvPicPr>
        <p:blipFill>
          <a:blip r:embed="rId8"/>
          <a:srcRect l="38568" t="69" r="29206" b="33264"/>
          <a:stretch>
            <a:fillRect/>
          </a:stretch>
        </p:blipFill>
        <p:spPr bwMode="auto">
          <a:xfrm>
            <a:off x="3714744" y="4429132"/>
            <a:ext cx="1780369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4133411" y="6357958"/>
            <a:ext cx="938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 err="1" smtClean="0">
                <a:solidFill>
                  <a:srgbClr val="FFFF00"/>
                </a:solidFill>
              </a:rPr>
              <a:t>Джизус</a:t>
            </a:r>
            <a:endParaRPr lang="ru-RU" dirty="0" smtClean="0">
              <a:solidFill>
                <a:srgbClr val="FFFF00"/>
              </a:solidFill>
            </a:endParaRPr>
          </a:p>
        </p:txBody>
      </p:sp>
      <p:sp>
        <p:nvSpPr>
          <p:cNvPr id="6152" name="AutoShape 8" descr="https://click-or-die.ru/app/uploads/2022/02/maxresdefault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/>
          <a:srcRect l="36924" t="27692" r="28461" b="30769"/>
          <a:stretch>
            <a:fillRect/>
          </a:stretch>
        </p:blipFill>
        <p:spPr bwMode="auto">
          <a:xfrm>
            <a:off x="6500826" y="142852"/>
            <a:ext cx="2143140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6715140" y="1988098"/>
            <a:ext cx="167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 smtClean="0">
                <a:solidFill>
                  <a:srgbClr val="FFFF00"/>
                </a:solidFill>
              </a:rPr>
              <a:t>163ONMYNECK</a:t>
            </a:r>
            <a:endParaRPr lang="ru-RU" dirty="0" smtClean="0">
              <a:solidFill>
                <a:srgbClr val="FFFF00"/>
              </a:solidFill>
            </a:endParaRPr>
          </a:p>
        </p:txBody>
      </p:sp>
      <p:pic>
        <p:nvPicPr>
          <p:cNvPr id="6155" name="Picture 11" descr="https://ptoday.ru/wp-content/uploads/2019/10/g_cabeef1af1112778c2b41182246fd2.jpg"/>
          <p:cNvPicPr>
            <a:picLocks noChangeAspect="1" noChangeArrowheads="1"/>
          </p:cNvPicPr>
          <p:nvPr/>
        </p:nvPicPr>
        <p:blipFill>
          <a:blip r:embed="rId10"/>
          <a:srcRect l="15506" r="25283" b="33333"/>
          <a:stretch>
            <a:fillRect/>
          </a:stretch>
        </p:blipFill>
        <p:spPr bwMode="auto">
          <a:xfrm>
            <a:off x="6715140" y="2254242"/>
            <a:ext cx="1714512" cy="2032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6572264" y="4214818"/>
            <a:ext cx="1999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Тима Белорусских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58016" y="6286520"/>
            <a:ext cx="152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 err="1" smtClean="0">
                <a:solidFill>
                  <a:srgbClr val="FFFF00"/>
                </a:solidFill>
              </a:rPr>
              <a:t>Мэйби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</a:rPr>
              <a:t>Бэйби</a:t>
            </a:r>
            <a:endParaRPr lang="ru-RU" dirty="0" smtClean="0">
              <a:solidFill>
                <a:srgbClr val="FFFF00"/>
              </a:solidFill>
            </a:endParaRPr>
          </a:p>
        </p:txBody>
      </p:sp>
      <p:sp>
        <p:nvSpPr>
          <p:cNvPr id="6157" name="AutoShape 13" descr="https://cdn.ananasposter.ru/image/cache/catalog/poster/music/82/14056-1000x8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9" name="AutoShape 15" descr="https://kartinkin.net/uploads/posts/2022-12/1671739580_kartinkin-net-p-kartinki-meibi-beibi-krasivo-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1"/>
          <a:srcRect l="26695" t="25424" r="50423" b="49895"/>
          <a:stretch>
            <a:fillRect/>
          </a:stretch>
        </p:blipFill>
        <p:spPr bwMode="auto">
          <a:xfrm>
            <a:off x="6572264" y="4643446"/>
            <a:ext cx="2031021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like.net/uploads/posts/2022-11/1667980152_053.jpg"/>
          <p:cNvPicPr>
            <a:picLocks noChangeAspect="1" noChangeArrowheads="1"/>
          </p:cNvPicPr>
          <p:nvPr/>
        </p:nvPicPr>
        <p:blipFill>
          <a:blip r:embed="rId2">
            <a:lum bright="-15000" contrast="-45000"/>
          </a:blip>
          <a:srcRect/>
          <a:stretch>
            <a:fillRect/>
          </a:stretch>
        </p:blipFill>
        <p:spPr bwMode="auto">
          <a:xfrm>
            <a:off x="-32" y="0"/>
            <a:ext cx="9144032" cy="6857999"/>
          </a:xfrm>
          <a:prstGeom prst="rect">
            <a:avLst/>
          </a:prstGeom>
          <a:noFill/>
        </p:spPr>
      </p:pic>
      <p:pic>
        <p:nvPicPr>
          <p:cNvPr id="4098" name="Picture 2" descr="https://mtdata.ru/u20/photoFAC8/20653502145-0/original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642918"/>
            <a:ext cx="7715272" cy="5577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429256" y="5286388"/>
            <a:ext cx="2857520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МАМИКС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like.net/uploads/posts/2022-11/1667980152_053.jpg"/>
          <p:cNvPicPr>
            <a:picLocks noChangeAspect="1" noChangeArrowheads="1"/>
          </p:cNvPicPr>
          <p:nvPr/>
        </p:nvPicPr>
        <p:blipFill>
          <a:blip r:embed="rId2">
            <a:lum bright="-15000" contrast="-45000"/>
          </a:blip>
          <a:srcRect/>
          <a:stretch>
            <a:fillRect/>
          </a:stretch>
        </p:blipFill>
        <p:spPr bwMode="auto">
          <a:xfrm>
            <a:off x="-32" y="0"/>
            <a:ext cx="9144032" cy="6857999"/>
          </a:xfrm>
          <a:prstGeom prst="rect">
            <a:avLst/>
          </a:prstGeom>
          <a:noFill/>
        </p:spPr>
      </p:pic>
      <p:pic>
        <p:nvPicPr>
          <p:cNvPr id="5" name="Рисунок 4" descr="(05.04.1998, Москва – 15.03.2022, Мариуполь)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8001024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42976" y="714356"/>
            <a:ext cx="4000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Лукин Иван Борисович</a:t>
            </a:r>
          </a:p>
          <a:p>
            <a:pPr algn="ctr"/>
            <a:r>
              <a:rPr lang="ru-RU" sz="2800" b="1" dirty="0" smtClean="0"/>
              <a:t>05.04.1998 -15.05.2022</a:t>
            </a:r>
            <a:endParaRPr lang="ru-RU" sz="2800" b="1" dirty="0"/>
          </a:p>
        </p:txBody>
      </p:sp>
      <p:pic>
        <p:nvPicPr>
          <p:cNvPr id="2" name="Picture 2" descr="D:\ДОКУМЕНТЫ\Desktop\hdhcz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2071682" cy="2071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klike.net/uploads/posts/2022-11/1667980152_053.jpg"/>
          <p:cNvPicPr>
            <a:picLocks noChangeAspect="1" noChangeArrowheads="1"/>
          </p:cNvPicPr>
          <p:nvPr/>
        </p:nvPicPr>
        <p:blipFill>
          <a:blip r:embed="rId2">
            <a:lum bright="-15000" contrast="-45000"/>
          </a:blip>
          <a:srcRect/>
          <a:stretch>
            <a:fillRect/>
          </a:stretch>
        </p:blipFill>
        <p:spPr bwMode="auto">
          <a:xfrm>
            <a:off x="-32" y="0"/>
            <a:ext cx="9144032" cy="6857999"/>
          </a:xfrm>
          <a:prstGeom prst="rect">
            <a:avLst/>
          </a:prstGeom>
          <a:noFill/>
        </p:spPr>
      </p:pic>
      <p:pic>
        <p:nvPicPr>
          <p:cNvPr id="6145" name="Picture 1" descr="E:\Молодость не значит глупость\77514684_molodost_i_staro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7166"/>
            <a:ext cx="7823663" cy="5847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like.net/uploads/posts/2022-11/1667980152_053.jpg"/>
          <p:cNvPicPr>
            <a:picLocks noChangeAspect="1" noChangeArrowheads="1"/>
          </p:cNvPicPr>
          <p:nvPr/>
        </p:nvPicPr>
        <p:blipFill>
          <a:blip r:embed="rId2">
            <a:lum bright="-15000" contrast="-45000"/>
          </a:blip>
          <a:srcRect/>
          <a:stretch>
            <a:fillRect/>
          </a:stretch>
        </p:blipFill>
        <p:spPr bwMode="auto">
          <a:xfrm>
            <a:off x="-32" y="0"/>
            <a:ext cx="9144032" cy="6857999"/>
          </a:xfrm>
          <a:prstGeom prst="rect">
            <a:avLst/>
          </a:prstGeom>
          <a:noFill/>
        </p:spPr>
      </p:pic>
      <p:pic>
        <p:nvPicPr>
          <p:cNvPr id="1026" name="Picture 2" descr="E:\Молодость не значит глупость\d186d0b8d182d0b0d182d18b-d0bfd180d0be-d0bcd0bed0bbd0bed0b4d0bed181d182d18c.jpg"/>
          <p:cNvPicPr>
            <a:picLocks noChangeAspect="1" noChangeArrowheads="1"/>
          </p:cNvPicPr>
          <p:nvPr/>
        </p:nvPicPr>
        <p:blipFill>
          <a:blip r:embed="rId3"/>
          <a:srcRect l="8607" t="29633" r="7040" b="31305"/>
          <a:stretch>
            <a:fillRect/>
          </a:stretch>
        </p:blipFill>
        <p:spPr bwMode="auto">
          <a:xfrm>
            <a:off x="238916" y="4000504"/>
            <a:ext cx="869080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89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41</cp:revision>
  <dcterms:created xsi:type="dcterms:W3CDTF">2023-02-25T22:21:21Z</dcterms:created>
  <dcterms:modified xsi:type="dcterms:W3CDTF">2023-03-02T07:25:28Z</dcterms:modified>
</cp:coreProperties>
</file>