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Т-34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70811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818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Т-34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Т-34</dc:title>
  <dc:creator>Scool</dc:creator>
  <cp:lastModifiedBy>Scool</cp:lastModifiedBy>
  <cp:revision>1</cp:revision>
  <dcterms:created xsi:type="dcterms:W3CDTF">2020-02-27T05:50:50Z</dcterms:created>
  <dcterms:modified xsi:type="dcterms:W3CDTF">2020-02-27T05:54:37Z</dcterms:modified>
</cp:coreProperties>
</file>