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8" r:id="rId4"/>
    <p:sldId id="257" r:id="rId5"/>
    <p:sldId id="273" r:id="rId6"/>
    <p:sldId id="301" r:id="rId7"/>
    <p:sldId id="283" r:id="rId8"/>
    <p:sldId id="305" r:id="rId9"/>
    <p:sldId id="285" r:id="rId10"/>
    <p:sldId id="307" r:id="rId11"/>
    <p:sldId id="304" r:id="rId12"/>
    <p:sldId id="30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446" autoAdjust="0"/>
    <p:restoredTop sz="92652" autoAdjust="0"/>
  </p:normalViewPr>
  <p:slideViewPr>
    <p:cSldViewPr>
      <p:cViewPr varScale="1">
        <p:scale>
          <a:sx n="67" d="100"/>
          <a:sy n="67" d="100"/>
        </p:scale>
        <p:origin x="-135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973510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436455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684442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578678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0129693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426024"/>
      </p:ext>
    </p:extLst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373946"/>
      </p:ext>
    </p:extLst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462844"/>
      </p:ext>
    </p:extLst>
  </p:cSld>
  <p:clrMapOvr>
    <a:masterClrMapping/>
  </p:clrMapOvr>
  <p:transition spd="slow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251828"/>
      </p:ext>
    </p:extLst>
  </p:cSld>
  <p:clrMapOvr>
    <a:masterClrMapping/>
  </p:clrMapOvr>
  <p:transition spd="slow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554170"/>
      </p:ext>
    </p:extLst>
  </p:cSld>
  <p:clrMapOvr>
    <a:masterClrMapping/>
  </p:clrMapOvr>
  <p:transition spd="slow"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060070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4849527"/>
      </p:ext>
    </p:extLst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4633470"/>
      </p:ext>
    </p:extLst>
  </p:cSld>
  <p:clrMapOvr>
    <a:masterClrMapping/>
  </p:clrMapOvr>
  <p:transition spd="slow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671889"/>
      </p:ext>
    </p:extLst>
  </p:cSld>
  <p:clrMapOvr>
    <a:masterClrMapping/>
  </p:clrMapOvr>
  <p:transition spd="slow"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9601748"/>
      </p:ext>
    </p:extLst>
  </p:cSld>
  <p:clrMapOvr>
    <a:masterClrMapping/>
  </p:clrMapOvr>
  <p:transition spd="slow"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577724"/>
      </p:ext>
    </p:extLst>
  </p:cSld>
  <p:clrMapOvr>
    <a:masterClrMapping/>
  </p:clrMapOvr>
  <p:transition spd="slow"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8226685"/>
      </p:ext>
    </p:extLst>
  </p:cSld>
  <p:clrMapOvr>
    <a:masterClrMapping/>
  </p:clrMapOvr>
  <p:transition spd="slow">
    <p:wheel spokes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927606"/>
      </p:ext>
    </p:extLst>
  </p:cSld>
  <p:clrMapOvr>
    <a:masterClrMapping/>
  </p:clrMapOvr>
  <p:transition spd="slow">
    <p:wheel spokes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7700763"/>
      </p:ext>
    </p:extLst>
  </p:cSld>
  <p:clrMapOvr>
    <a:masterClrMapping/>
  </p:clrMapOvr>
  <p:transition spd="slow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198287"/>
      </p:ext>
    </p:extLst>
  </p:cSld>
  <p:clrMapOvr>
    <a:masterClrMapping/>
  </p:clrMapOvr>
  <p:transition spd="slow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587634"/>
      </p:ext>
    </p:extLst>
  </p:cSld>
  <p:clrMapOvr>
    <a:masterClrMapping/>
  </p:clrMapOvr>
  <p:transition spd="slow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194903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933979"/>
      </p:ext>
    </p:extLst>
  </p:cSld>
  <p:clrMapOvr>
    <a:masterClrMapping/>
  </p:clrMapOvr>
  <p:transition spd="slow">
    <p:wheel spokes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63409565"/>
      </p:ext>
    </p:extLst>
  </p:cSld>
  <p:clrMapOvr>
    <a:masterClrMapping/>
  </p:clrMapOvr>
  <p:transition spd="slow"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94728499"/>
      </p:ext>
    </p:extLst>
  </p:cSld>
  <p:clrMapOvr>
    <a:masterClrMapping/>
  </p:clrMapOvr>
  <p:transition spd="slow"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841894"/>
      </p:ext>
    </p:extLst>
  </p:cSld>
  <p:clrMapOvr>
    <a:masterClrMapping/>
  </p:clrMapOvr>
  <p:transition spd="slow"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69690984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524378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340212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022835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3686382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5147912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0674648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8845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64006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E151990-0ED6-430E-BAE1-0F20A167F327}" type="datetimeFigureOut">
              <a:rPr lang="ru-RU" smtClean="0">
                <a:solidFill>
                  <a:srgbClr val="073E87"/>
                </a:solidFill>
              </a:rPr>
              <a:pPr/>
              <a:t>11.03.2018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4DDD03-DCAE-4DA9-9264-27126F63F5C5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145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picasaweb.google.com/111625069947626107311/17201417" TargetMode="Externa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16632"/>
            <a:ext cx="4824536" cy="632684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Витязева Светлана Юрьевна, </a:t>
            </a:r>
            <a:r>
              <a:rPr lang="ru-RU" sz="4000" dirty="0" smtClean="0">
                <a:solidFill>
                  <a:srgbClr val="002060"/>
                </a:solidFill>
              </a:rPr>
              <a:t>воспитатель, руководитель кружка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«Знай Коми край» </a:t>
            </a:r>
            <a:r>
              <a:rPr lang="ru-RU" sz="4000" dirty="0">
                <a:solidFill>
                  <a:srgbClr val="002060"/>
                </a:solidFill>
              </a:rPr>
              <a:t/>
            </a:r>
            <a:br>
              <a:rPr lang="ru-RU" sz="4000" dirty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МБДОУ «ДСОВ №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4000" dirty="0" smtClean="0">
                <a:solidFill>
                  <a:srgbClr val="002060"/>
                </a:solidFill>
              </a:rPr>
              <a:t>»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г. Усинска РК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C:\Users\Иван\Desktop\Светлана Юрьев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31878" cy="539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720188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IMG_30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57222" y="1857364"/>
            <a:ext cx="514353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IMG_3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32630" y="1810983"/>
            <a:ext cx="5143537" cy="409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8367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Вот готовая работа, все старались от души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endParaRPr lang="ru-RU" sz="28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642918"/>
            <a:ext cx="8712968" cy="365701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/>
              <a:t>«Создание штампов </a:t>
            </a:r>
          </a:p>
          <a:p>
            <a:pPr marL="0" indent="0" algn="ctr">
              <a:buNone/>
            </a:pPr>
            <a:r>
              <a:rPr lang="ru-RU" sz="5400" dirty="0" smtClean="0"/>
              <a:t>с</a:t>
            </a:r>
            <a:r>
              <a:rPr lang="ru-RU" sz="5400" dirty="0" smtClean="0"/>
              <a:t> Коми орнаментом»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252728"/>
          </a:xfrm>
        </p:spPr>
        <p:txBody>
          <a:bodyPr/>
          <a:lstStyle/>
          <a:p>
            <a:r>
              <a:rPr lang="ru-RU" dirty="0" smtClean="0"/>
              <a:t>ТЕМА:</a:t>
            </a:r>
            <a:endParaRPr lang="ru-RU" dirty="0"/>
          </a:p>
        </p:txBody>
      </p:sp>
      <p:pic>
        <p:nvPicPr>
          <p:cNvPr id="1027" name="Picture 3" descr="C:\Users\user\Desktop\IMG_3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500306"/>
            <a:ext cx="5429288" cy="40004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82459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640" y="909731"/>
            <a:ext cx="8784976" cy="172819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dirty="0" smtClean="0">
                <a:solidFill>
                  <a:schemeClr val="tx2"/>
                </a:solidFill>
              </a:rPr>
              <a:t/>
            </a:r>
            <a:br>
              <a:rPr lang="ru-RU" sz="3100" dirty="0" smtClean="0">
                <a:solidFill>
                  <a:schemeClr val="tx2"/>
                </a:solidFill>
              </a:rPr>
            </a:br>
            <a:r>
              <a:rPr lang="ru-RU" sz="3100" dirty="0">
                <a:solidFill>
                  <a:schemeClr val="tx2"/>
                </a:solidFill>
              </a:rPr>
              <a:t/>
            </a:r>
            <a:br>
              <a:rPr lang="ru-RU" sz="3100" dirty="0">
                <a:solidFill>
                  <a:schemeClr val="tx2"/>
                </a:solidFill>
              </a:rPr>
            </a:br>
            <a:r>
              <a:rPr lang="ru-RU" sz="4000" dirty="0" smtClean="0">
                <a:solidFill>
                  <a:schemeClr val="tx2"/>
                </a:solidFill>
              </a:rPr>
              <a:t/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 smtClean="0">
                <a:solidFill>
                  <a:schemeClr val="tx2"/>
                </a:solidFill>
              </a:rPr>
              <a:t/>
            </a:r>
            <a:br>
              <a:rPr lang="ru-RU" sz="4000" dirty="0" smtClean="0">
                <a:solidFill>
                  <a:schemeClr val="tx2"/>
                </a:solidFill>
              </a:rPr>
            </a:br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2050" name="Picture 2" descr="D:\Docx\Desktop\фото 2013-2014\Фото Витязева\IMG_73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5143536" cy="392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воспитатель года\Фото Витязева\IMG_7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2928934"/>
            <a:ext cx="4643470" cy="365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72132" y="357166"/>
            <a:ext cx="324962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Приобщение к культуре Коми народа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8574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640" y="909731"/>
            <a:ext cx="8784976" cy="172819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dirty="0" smtClean="0">
                <a:solidFill>
                  <a:schemeClr val="tx2"/>
                </a:solidFill>
              </a:rPr>
              <a:t/>
            </a:r>
            <a:br>
              <a:rPr lang="ru-RU" sz="3100" dirty="0" smtClean="0">
                <a:solidFill>
                  <a:schemeClr val="tx2"/>
                </a:solidFill>
              </a:rPr>
            </a:br>
            <a:r>
              <a:rPr lang="ru-RU" sz="3100" dirty="0">
                <a:solidFill>
                  <a:schemeClr val="tx2"/>
                </a:solidFill>
              </a:rPr>
              <a:t/>
            </a:r>
            <a:br>
              <a:rPr lang="ru-RU" sz="3100" dirty="0">
                <a:solidFill>
                  <a:schemeClr val="tx2"/>
                </a:solidFill>
              </a:rPr>
            </a:br>
            <a:r>
              <a:rPr lang="ru-RU" sz="4000" dirty="0" smtClean="0">
                <a:solidFill>
                  <a:schemeClr val="tx2"/>
                </a:solidFill>
              </a:rPr>
              <a:t/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 smtClean="0">
                <a:solidFill>
                  <a:schemeClr val="tx2"/>
                </a:solidFill>
              </a:rPr>
              <a:t/>
            </a:r>
            <a:br>
              <a:rPr lang="ru-RU" sz="4000" dirty="0" smtClean="0">
                <a:solidFill>
                  <a:schemeClr val="tx2"/>
                </a:solidFill>
              </a:rPr>
            </a:br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48132" name="Picture 4" descr="http://www.hnh.ru/file/0002/600/94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322131" cy="3500462"/>
          </a:xfrm>
          <a:prstGeom prst="rect">
            <a:avLst/>
          </a:prstGeom>
          <a:noFill/>
        </p:spPr>
      </p:pic>
      <p:pic>
        <p:nvPicPr>
          <p:cNvPr id="48134" name="Picture 6" descr="http://notacard.com.ua/images/%D1%80%D1%83%D1%87%D0%BD%D0%B0%D1%8F_%D0%BD%D0%B0%D0%B1%D0%B8%D0%B2%D0%BA%D0%B0_%D1%80%D0%B8%D1%81%D1%83%D0%BD%D0%BA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286124"/>
            <a:ext cx="5151634" cy="32861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24128" y="404664"/>
            <a:ext cx="30963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Кубовая набойка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8574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lh6.googleusercontent.com/-rr9iMfJBV8o/VJF9vl3q1pI/AAAAAAAAGrE/012wXaBOZ14/s320/3bc2ab2416e50cc88470d987863d29ea.jpg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4000528" cy="27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://www.igrushki-rukami-svoimi.ru/wp-content/uploads/2015/11/Igrushki-dlya-devochek-i-malchikov.-Kak-sdelat-shtamp-svoimi-rukami-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786190"/>
            <a:ext cx="4037311" cy="3071810"/>
          </a:xfrm>
          <a:prstGeom prst="rect">
            <a:avLst/>
          </a:prstGeom>
          <a:noFill/>
        </p:spPr>
      </p:pic>
      <p:pic>
        <p:nvPicPr>
          <p:cNvPr id="6148" name="Picture 4" descr="http://www.igrushki-rukami-svoimi.ru/wp-content/uploads/2015/11/Igrushki-dlya-devochek-i-malchikov.-Kak-sdelat-shtamp-svoimi-rukami-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826841"/>
            <a:ext cx="4000528" cy="3031159"/>
          </a:xfrm>
          <a:prstGeom prst="rect">
            <a:avLst/>
          </a:prstGeom>
          <a:noFill/>
        </p:spPr>
      </p:pic>
      <p:pic>
        <p:nvPicPr>
          <p:cNvPr id="6152" name="Picture 8" descr="http://img0.liveinternet.ru/images/attach/c/3/77/986/77986638_47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857232"/>
            <a:ext cx="4041946" cy="275431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3830" y="0"/>
            <a:ext cx="90301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Варианты штампов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3772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142852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Кукла –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акань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785926"/>
            <a:ext cx="44291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Куколка – красавица!</a:t>
            </a:r>
          </a:p>
          <a:p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Акань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по коми называется.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Еще бабашка моя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такие куколки играла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сама их создавала.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наряд - то расписной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Глаз не оторвать …</a:t>
            </a:r>
            <a:endParaRPr lang="ru-RU" sz="2800" dirty="0"/>
          </a:p>
        </p:txBody>
      </p:sp>
      <p:pic>
        <p:nvPicPr>
          <p:cNvPr id="7" name="Рисунок 6" descr="C:\Users\user\Desktop\IMG_30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2844" y="1428736"/>
            <a:ext cx="4643470" cy="4357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user\Desktop\руна-Одал-Офала-вопрос-194870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700770" cy="600076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6050" y="214290"/>
            <a:ext cx="33762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Коми орнамент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56924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IMG_296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528641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IMG_296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286124"/>
            <a:ext cx="4972062" cy="333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857356" y="285728"/>
            <a:ext cx="5440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Украшение фартучков и косынок</a:t>
            </a:r>
            <a:endParaRPr lang="ru-RU" sz="2800" dirty="0"/>
          </a:p>
        </p:txBody>
      </p:sp>
    </p:spTree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IMG_E30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414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IMG_30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86190"/>
            <a:ext cx="41434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IMG_30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714356"/>
            <a:ext cx="414340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IMG_306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86190"/>
            <a:ext cx="41434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143240" y="142852"/>
            <a:ext cx="3040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Готовые   изделия</a:t>
            </a:r>
            <a:endParaRPr lang="ru-RU" sz="28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</TotalTime>
  <Words>77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Волна</vt:lpstr>
      <vt:lpstr>1_Волна</vt:lpstr>
      <vt:lpstr>2_Волна</vt:lpstr>
      <vt:lpstr>Витязева Светлана Юрьевна, воспитатель, руководитель кружка  «Знай Коми край»  МБДОУ «ДСОВ №24»  г. Усинска РК </vt:lpstr>
      <vt:lpstr>ТЕМА:</vt:lpstr>
      <vt:lpstr>      </vt:lpstr>
      <vt:lpstr>      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Витязева Светлана Юрьевна воспитатель МБДОУ «ДСОВ № 24»  г. Усинска первая квалификационная категория педагогический стаж работы – 20 лет</dc:title>
  <dc:creator>Пользователь</dc:creator>
  <cp:lastModifiedBy>Людмилка</cp:lastModifiedBy>
  <cp:revision>97</cp:revision>
  <dcterms:created xsi:type="dcterms:W3CDTF">2014-12-05T05:14:59Z</dcterms:created>
  <dcterms:modified xsi:type="dcterms:W3CDTF">2018-03-11T16:46:26Z</dcterms:modified>
</cp:coreProperties>
</file>