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7" r:id="rId3"/>
    <p:sldId id="268" r:id="rId4"/>
    <p:sldId id="258" r:id="rId5"/>
    <p:sldId id="259" r:id="rId6"/>
    <p:sldId id="265" r:id="rId7"/>
    <p:sldId id="262" r:id="rId8"/>
    <p:sldId id="266" r:id="rId9"/>
    <p:sldId id="263" r:id="rId10"/>
    <p:sldId id="261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37" autoAdjust="0"/>
  </p:normalViewPr>
  <p:slideViewPr>
    <p:cSldViewPr>
      <p:cViewPr varScale="1">
        <p:scale>
          <a:sx n="54" d="100"/>
          <a:sy n="54" d="100"/>
        </p:scale>
        <p:origin x="-970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1963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49CD-4AB7-4080-9ED5-FE8A67C2B266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0328-C56A-49AB-8B65-6B079CF18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8550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49CD-4AB7-4080-9ED5-FE8A67C2B266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0328-C56A-49AB-8B65-6B079CF18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958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49CD-4AB7-4080-9ED5-FE8A67C2B266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0328-C56A-49AB-8B65-6B079CF18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507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49CD-4AB7-4080-9ED5-FE8A67C2B266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0328-C56A-49AB-8B65-6B079CF18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9263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49CD-4AB7-4080-9ED5-FE8A67C2B266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0328-C56A-49AB-8B65-6B079CF18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664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49CD-4AB7-4080-9ED5-FE8A67C2B266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0328-C56A-49AB-8B65-6B079CF18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9828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49CD-4AB7-4080-9ED5-FE8A67C2B266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0328-C56A-49AB-8B65-6B079CF18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9800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49CD-4AB7-4080-9ED5-FE8A67C2B266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0328-C56A-49AB-8B65-6B079CF18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3235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49CD-4AB7-4080-9ED5-FE8A67C2B266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0328-C56A-49AB-8B65-6B079CF18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511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49CD-4AB7-4080-9ED5-FE8A67C2B266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0328-C56A-49AB-8B65-6B079CF18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1867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49CD-4AB7-4080-9ED5-FE8A67C2B266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0328-C56A-49AB-8B65-6B079CF18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542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D49CD-4AB7-4080-9ED5-FE8A67C2B266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490328-C56A-49AB-8B65-6B079CF18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4588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40143" y="620688"/>
            <a:ext cx="6796353" cy="108012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chemeClr val="bg1"/>
                </a:solidFill>
              </a:rPr>
              <a:t>Акция «Дружный платочек»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октябрь – </a:t>
            </a:r>
            <a:r>
              <a:rPr lang="ru-RU" dirty="0" smtClean="0">
                <a:solidFill>
                  <a:schemeClr val="bg1"/>
                </a:solidFill>
              </a:rPr>
              <a:t>февраль </a:t>
            </a:r>
            <a:r>
              <a:rPr lang="ru-RU" dirty="0" smtClean="0">
                <a:solidFill>
                  <a:schemeClr val="bg1"/>
                </a:solidFill>
              </a:rPr>
              <a:t>2023 г.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02" y="3290899"/>
            <a:ext cx="3474132" cy="2316088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4446" y="2854165"/>
            <a:ext cx="4304247" cy="3189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2210170" y="260648"/>
            <a:ext cx="13498" cy="2088232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467099" y="908720"/>
            <a:ext cx="16658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5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2022</a:t>
            </a:r>
            <a:endParaRPr lang="ru-RU" sz="5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23012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02" y="2328288"/>
            <a:ext cx="3474132" cy="2316088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4414486" y="1412776"/>
            <a:ext cx="13498" cy="3816424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4644008" y="2778035"/>
            <a:ext cx="340501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z="5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РУССКИЙ НАРОД</a:t>
            </a:r>
            <a:endParaRPr lang="ru-RU" sz="5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91738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40143" y="620688"/>
            <a:ext cx="6518550" cy="749697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chemeClr val="bg1"/>
                </a:solidFill>
              </a:rPr>
              <a:t>Акция «Дружный платочек»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02" y="3290899"/>
            <a:ext cx="3474132" cy="2316088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4446" y="2854165"/>
            <a:ext cx="4304247" cy="3189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2210170" y="260648"/>
            <a:ext cx="13498" cy="2088232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467099" y="908720"/>
            <a:ext cx="16658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5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2022</a:t>
            </a:r>
            <a:endParaRPr lang="ru-RU" sz="5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24114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40143" y="620688"/>
            <a:ext cx="6796353" cy="108012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chemeClr val="bg1"/>
                </a:solidFill>
              </a:rPr>
              <a:t>«Год культурного наследия народов России»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210170" y="260648"/>
            <a:ext cx="13498" cy="2088232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467099" y="908720"/>
            <a:ext cx="16658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5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2022</a:t>
            </a:r>
            <a:endParaRPr lang="ru-RU" sz="5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4" name="Picture 2" descr="https://sun9-25.userapi.com/impf/e_IhRhK-S6qJGrqrvdAmaA-rh6pHbhG9pu9Dhw/z6Y4sr8GbbM.jpg?size=2560x1810&amp;quality=96&amp;sign=73147d38dc4074bd699ac257df05ca7b&amp;type=albu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495102"/>
            <a:ext cx="4934606" cy="3488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3843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40143" y="620688"/>
            <a:ext cx="6796353" cy="108012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chemeClr val="bg1"/>
                </a:solidFill>
              </a:rPr>
              <a:t>«День народного единства»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210170" y="260648"/>
            <a:ext cx="13498" cy="2088232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-26284" y="908720"/>
            <a:ext cx="2346315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32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4 ноября</a:t>
            </a:r>
            <a:endParaRPr lang="ru-RU" sz="32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AutoShape 2" descr="https://hurrytolove.ru/wp-content/uploads/2020/11/369852147852-1536x96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4" descr="https://hurrytolove.ru/wp-content/uploads/2020/11/369852147852-1536x960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6" descr="https://hurrytolove.ru/wp-content/uploads/2020/11/369852147852-1536x960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8" descr="https://hurrytolove.ru/wp-content/uploads/2020/11/369852147852-1536x960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8" name="Picture 10" descr="https://ciml.rnd.muzkult.ru/media/2021/12/06/1307947892/aa984f2950c08c0531166fc0b5bc0b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564904"/>
            <a:ext cx="5290439" cy="3303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8749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700375" y="1345813"/>
            <a:ext cx="13498" cy="3816424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4932040" y="2792360"/>
            <a:ext cx="340501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z="5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ГРУЗИНЫ</a:t>
            </a:r>
            <a:endParaRPr lang="ru-RU" sz="5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1028" name="Picture 4" descr="https://argumenti.ru/images/arhnews/398299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857" y="1554333"/>
            <a:ext cx="4283968" cy="3607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3012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572000" y="1464576"/>
            <a:ext cx="13498" cy="3816424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4788024" y="2636912"/>
            <a:ext cx="340501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z="5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КАЗАКИ</a:t>
            </a:r>
            <a:endParaRPr lang="ru-RU" sz="5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AutoShape 4" descr="https://yt3.ggpht.com/ytc/AKedOLRPuVMlA6t9OZJFbCvp4DVQbKVb09LmhL_zSDly=s900-c-k-c0x00ffffff-no-rj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https://yt3.ggpht.com/ytc/AKedOLRPuVMlA6t9OZJFbCvp4DVQbKVb09LmhL_zSDly=s900-c-k-c0x00ffffff-no-rj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4" name="Picture 8" descr="http://www.gossluzhba.narod.ru/heraldry/ru/cossacs/flag_vc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918" y="2101201"/>
            <a:ext cx="3810000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1738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788024" y="1464576"/>
            <a:ext cx="13498" cy="3816424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4932040" y="2280500"/>
            <a:ext cx="4032448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z="4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ЧУВАШСКАЯ РЕСПУБЛИКА</a:t>
            </a:r>
          </a:p>
          <a:p>
            <a:r>
              <a:rPr lang="ru-RU" sz="4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ЧУВАШИ</a:t>
            </a:r>
            <a:endParaRPr lang="ru-RU" sz="4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AutoShape 4" descr="https://yt3.ggpht.com/ytc/AKedOLRPuVMlA6t9OZJFbCvp4DVQbKVb09LmhL_zSDly=s900-c-k-c0x00ffffff-no-rj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https://yt3.ggpht.com/ytc/AKedOLRPuVMlA6t9OZJFbCvp4DVQbKVb09LmhL_zSDly=s900-c-k-c0x00ffffff-no-rj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2077738"/>
            <a:ext cx="4145485" cy="2590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9853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701627" y="1426815"/>
            <a:ext cx="13498" cy="3816424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4715838" y="2708920"/>
            <a:ext cx="396044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z="5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УКРАИНЦЫ</a:t>
            </a:r>
            <a:endParaRPr lang="ru-RU" sz="5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AutoShape 2" descr="https://upload.wikimedia.org/wikipedia/commons/c/c3/Flag_of_Bashkortostan_1992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 descr="https://avatars.mds.yandex.net/i?id=3b4efe83a7db94c33b650e0b1bd3d67e-4314308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699" y="1935093"/>
            <a:ext cx="4022576" cy="2681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4230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5076056" y="1423336"/>
            <a:ext cx="13498" cy="3816424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5183560" y="2688495"/>
            <a:ext cx="396044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z="5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АРМЯНЕ</a:t>
            </a:r>
            <a:endParaRPr lang="ru-RU" sz="5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AutoShape 2" descr="https://upload.wikimedia.org/wikipedia/commons/c/c3/Flag_of_Bashkortostan_1992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63930"/>
            <a:ext cx="4104456" cy="27352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8905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572000" y="1426815"/>
            <a:ext cx="13498" cy="3816424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4771256" y="2093850"/>
            <a:ext cx="396044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z="4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РЕСПУБЛИКА</a:t>
            </a:r>
          </a:p>
          <a:p>
            <a:r>
              <a:rPr lang="ru-RU" sz="4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КАЛМЫКИЯ КАЛМЫКИ</a:t>
            </a:r>
          </a:p>
        </p:txBody>
      </p:sp>
      <p:sp>
        <p:nvSpPr>
          <p:cNvPr id="2" name="AutoShape 2" descr="https://upload.wikimedia.org/wikipedia/commons/c/c3/Flag_of_Bashkortostan_1992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2" name="Picture 2" descr="https://ds05.infourok.ru/uploads/ex/1363/000270da-cddd2cdb/hello_html_m3dfdd88a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69" r="10291"/>
          <a:stretch/>
        </p:blipFill>
        <p:spPr bwMode="auto">
          <a:xfrm>
            <a:off x="454904" y="2122481"/>
            <a:ext cx="3820763" cy="2457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4230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39</Words>
  <Application>Microsoft Office PowerPoint</Application>
  <PresentationFormat>Экран (4:3)</PresentationFormat>
  <Paragraphs>17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Акция «Дружный платочек» октябрь – февраль 2023 г.</vt:lpstr>
      <vt:lpstr>«Год культурного наследия народов России»</vt:lpstr>
      <vt:lpstr>«День народного единства»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Акция «Дружный платочек»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Фестиваль «Культурное наследие народов России»</dc:title>
  <dc:creator>Windows User</dc:creator>
  <cp:lastModifiedBy>Пользователь Windows</cp:lastModifiedBy>
  <cp:revision>14</cp:revision>
  <dcterms:created xsi:type="dcterms:W3CDTF">2022-05-18T16:25:47Z</dcterms:created>
  <dcterms:modified xsi:type="dcterms:W3CDTF">2023-12-17T13:58:07Z</dcterms:modified>
</cp:coreProperties>
</file>