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4" r:id="rId18"/>
    <p:sldId id="275" r:id="rId19"/>
    <p:sldId id="276" r:id="rId20"/>
    <p:sldId id="277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343" r:id="rId32"/>
    <p:sldId id="290" r:id="rId33"/>
    <p:sldId id="344" r:id="rId34"/>
    <p:sldId id="346" r:id="rId35"/>
    <p:sldId id="345" r:id="rId36"/>
    <p:sldId id="296" r:id="rId37"/>
    <p:sldId id="292" r:id="rId38"/>
    <p:sldId id="294" r:id="rId39"/>
    <p:sldId id="341" r:id="rId40"/>
    <p:sldId id="298" r:id="rId41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333" autoAdjust="0"/>
  </p:normalViewPr>
  <p:slideViewPr>
    <p:cSldViewPr>
      <p:cViewPr>
        <p:scale>
          <a:sx n="60" d="100"/>
          <a:sy n="60" d="100"/>
        </p:scale>
        <p:origin x="-1350" y="-7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33D35-631A-47D8-BF77-6DAFBDA9AC5D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16816-B239-4E26-B5AA-7BC3F78BA2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33D35-631A-47D8-BF77-6DAFBDA9AC5D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16816-B239-4E26-B5AA-7BC3F78BA2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33D35-631A-47D8-BF77-6DAFBDA9AC5D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16816-B239-4E26-B5AA-7BC3F78BA2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33D35-631A-47D8-BF77-6DAFBDA9AC5D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16816-B239-4E26-B5AA-7BC3F78BA2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33D35-631A-47D8-BF77-6DAFBDA9AC5D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16816-B239-4E26-B5AA-7BC3F78BA2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33D35-631A-47D8-BF77-6DAFBDA9AC5D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16816-B239-4E26-B5AA-7BC3F78BA2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33D35-631A-47D8-BF77-6DAFBDA9AC5D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16816-B239-4E26-B5AA-7BC3F78BA2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33D35-631A-47D8-BF77-6DAFBDA9AC5D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16816-B239-4E26-B5AA-7BC3F78BA2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33D35-631A-47D8-BF77-6DAFBDA9AC5D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16816-B239-4E26-B5AA-7BC3F78BA2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33D35-631A-47D8-BF77-6DAFBDA9AC5D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16816-B239-4E26-B5AA-7BC3F78BA2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33D35-631A-47D8-BF77-6DAFBDA9AC5D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16816-B239-4E26-B5AA-7BC3F78BA2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C33D35-631A-47D8-BF77-6DAFBDA9AC5D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16816-B239-4E26-B5AA-7BC3F78BA2A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1799" TargetMode="External"/><Relationship Id="rId13" Type="http://schemas.openxmlformats.org/officeDocument/2006/relationships/hyperlink" Target="http://ru.wikipedia.org/wiki/%D0%93%D0%B5%D0%BD%D0%B5%D1%80%D0%B0%D0%BB%D0%B8%D1%81%D1%81%D0%B8%D0%BC%D1%83%D1%81" TargetMode="External"/><Relationship Id="rId3" Type="http://schemas.openxmlformats.org/officeDocument/2006/relationships/hyperlink" Target="http://ru.wikipedia.org/wiki/%D0%A1%D1%83%D0%B2%D0%BE%D1%80%D0%BE%D0%B2,_%D0%90%D0%BB%D0%B5%D0%BA%D1%81%D0%B0%D0%BD%D0%B4%D1%80_%D0%92%D0%B0%D1%81%D0%B8%D0%BB%D1%8C%D0%B5%D0%B2%D0%B8%D1%87" TargetMode="External"/><Relationship Id="rId7" Type="http://schemas.openxmlformats.org/officeDocument/2006/relationships/hyperlink" Target="http://ru.wikipedia.org/wiki/%D0%9A%D0%BD%D1%8F%D0%B7%D1%8C" TargetMode="External"/><Relationship Id="rId12" Type="http://schemas.openxmlformats.org/officeDocument/2006/relationships/hyperlink" Target="http://ru.wikipedia.org/wiki/%D0%A1%D0%B2%D1%8F%D1%89%D0%B5%D0%BD%D0%BD%D0%B0%D1%8F_%D0%A0%D0%B8%D0%BC%D1%81%D0%BA%D0%B0%D1%8F_%D0%B8%D0%BC%D0%BF%D0%B5%D1%80%D0%B8%D1%8F" TargetMode="External"/><Relationship Id="rId2" Type="http://schemas.openxmlformats.org/officeDocument/2006/relationships/image" Target="../media/image13.jpeg"/><Relationship Id="rId16" Type="http://schemas.openxmlformats.org/officeDocument/2006/relationships/hyperlink" Target="http://ru.wikipedia.org/wiki/%D0%9F%D1%80%D0%B8%D0%BD%D1%86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A0%D1%83%D1%81%D1%81%D0%BA%D0%B8%D0%B5" TargetMode="External"/><Relationship Id="rId11" Type="http://schemas.openxmlformats.org/officeDocument/2006/relationships/hyperlink" Target="http://ru.wikipedia.org/wiki/1789" TargetMode="External"/><Relationship Id="rId5" Type="http://schemas.openxmlformats.org/officeDocument/2006/relationships/hyperlink" Target="http://ru.wikipedia.org/wiki/1800" TargetMode="External"/><Relationship Id="rId15" Type="http://schemas.openxmlformats.org/officeDocument/2006/relationships/hyperlink" Target="http://ru.wikipedia.org/wiki/%D0%A1%D0%B0%D1%80%D0%B4%D0%B8%D0%BD%D1%81%D0%BA%D0%BE%D0%B5_%D0%BA%D0%BE%D1%80%D0%BE%D0%BB%D0%B5%D0%B2%D1%81%D1%82%D0%B2%D0%BE" TargetMode="External"/><Relationship Id="rId10" Type="http://schemas.openxmlformats.org/officeDocument/2006/relationships/hyperlink" Target="http://ru.wikipedia.org/wiki/%D0%A0%D1%8B%D0%BC%D0%BD%D0%B8%D0%BA" TargetMode="External"/><Relationship Id="rId4" Type="http://schemas.openxmlformats.org/officeDocument/2006/relationships/hyperlink" Target="http://ru.wikipedia.org/wiki/1729" TargetMode="External"/><Relationship Id="rId9" Type="http://schemas.openxmlformats.org/officeDocument/2006/relationships/hyperlink" Target="http://ru.wikipedia.org/wiki/%D0%93%D1%80%D0%B0%D1%84_(%D1%82%D0%B8%D1%82%D1%83%D0%BB)" TargetMode="External"/><Relationship Id="rId14" Type="http://schemas.openxmlformats.org/officeDocument/2006/relationships/hyperlink" Target="http://ru.wikipedia.org/wiki/%D0%93%D0%B5%D0%BD%D0%B5%D1%80%D0%B0%D0%BB-%D1%84%D0%B5%D0%BB%D1%8C%D0%B4%D0%BC%D0%B0%D1%80%D1%88%D0%B0%D0%BB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C%D0%B5%D0%B4%D0%B0%D0%BB%D1%8C_%C2%AB%D0%97%D0%B0_%D0%BE%D0%B1%D0%BE%D1%80%D0%BE%D0%BD%D1%83_%D0%A1%D1%82%D0%B0%D0%BB%D0%B8%D0%BD%D0%B3%D1%80%D0%B0%D0%B4%D0%B0%C2%BB" TargetMode="External"/><Relationship Id="rId3" Type="http://schemas.openxmlformats.org/officeDocument/2006/relationships/hyperlink" Target="https://ru.wikipedia.org/wiki/%D0%A1%D0%BE%D0%B2%D0%B5%D1%82%D1%81%D0%BA%D0%B0%D1%8F_%D0%B3%D0%B2%D0%B0%D1%80%D0%B4%D0%B8%D1%8F" TargetMode="External"/><Relationship Id="rId7" Type="http://schemas.openxmlformats.org/officeDocument/2006/relationships/hyperlink" Target="http://ru.wikipedia.org/wiki/%D0%9C%D0%B5%D0%B4%D0%B0%D0%BB%D1%8C_%C2%AB%D0%97%D0%B0_%D0%B1%D0%BE%D0%B5%D0%B2%D1%8B%D0%B5_%D0%B7%D0%B0%D1%81%D0%BB%D1%83%D0%B3%D0%B8%C2%BB" TargetMode="Externa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9C%D0%B5%D0%B4%D0%B0%D0%BB%D1%8C_%C2%AB%D0%97%D0%B0_%D0%BE%D1%82%D0%B2%D0%B0%D0%B3%D1%83%C2%BB_(%D0%A1%D0%A1%D0%A1%D0%A0)" TargetMode="External"/><Relationship Id="rId5" Type="http://schemas.openxmlformats.org/officeDocument/2006/relationships/hyperlink" Target="http://ru.wikipedia.org/wiki/%D0%9E%D1%80%D0%B4%D0%B5%D0%BD_%D0%A1%D0%BB%D0%B0%D0%B2%D1%8B" TargetMode="External"/><Relationship Id="rId10" Type="http://schemas.openxmlformats.org/officeDocument/2006/relationships/hyperlink" Target="http://ru.wikipedia.org/wiki/%D0%9C%D0%B5%D0%B4%D0%B0%D0%BB%D1%8C_%C2%AB%D0%97%D0%B0_%D0%B2%D0%B7%D1%8F%D1%82%D0%B8%D0%B5_%D0%91%D0%B5%D1%80%D0%BB%D0%B8%D0%BD%D0%B0%C2%BB" TargetMode="External"/><Relationship Id="rId4" Type="http://schemas.openxmlformats.org/officeDocument/2006/relationships/hyperlink" Target="https://ru.wikipedia.org/wiki/%D0%A1%D0%B5%D1%80%D0%B6%D0%B0%D0%BD%D1%82" TargetMode="External"/><Relationship Id="rId9" Type="http://schemas.openxmlformats.org/officeDocument/2006/relationships/hyperlink" Target="http://ru.wikipedia.org/wiki/%D0%9C%D0%B5%D0%B4%D0%B0%D0%BB%D1%8C_%C2%AB%D0%97%D0%B0_%D0%BF%D0%BE%D0%B1%D0%B5%D0%B4%D1%83_%D0%BD%D0%B0%D0%B4_%D0%93%D0%B5%D1%80%D0%BC%D0%B0%D0%BD%D0%B8%D0%B5%D0%B9_%D0%B2_%D0%92%D0%B5%D0%BB%D0%B8%D0%BA%D0%BE%D0%B9_%D0%9E%D1%82%D0%B5%D1%87%D0%B5%D1%81%D1%82%D0%B2%D0%B5%D0%BD%D0%BD%D0%BE%D0%B9_%D0%B2%D0%BE%D0%B9%D0%BD%D0%B5_1941-1945_%D0%B3%D0%B3.%C2%BB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шеврон_0.t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6" y="2636912"/>
            <a:ext cx="4104456" cy="40324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15616" y="1124744"/>
            <a:ext cx="69127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«Кадет </a:t>
            </a:r>
            <a:r>
              <a:rPr lang="ru-RU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Закамны-патриот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России!»</a:t>
            </a:r>
          </a:p>
          <a:p>
            <a:pPr algn="ctr"/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Открытый классный час для родителей и учащихся казачьего кадетского класса.</a:t>
            </a:r>
            <a:endParaRPr lang="ru-RU" sz="2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67744" y="332656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МБОУ «СОШ№4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г.Закаменск»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12160" y="5877272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Б.Д.Базаров, руководитель кадетских классов.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Корнилов Владимир Алексеевич (1806–1854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99575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gazeta-n1.ru/upload/iblock/8f6/8f657014223a59b7ed5eccead950758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9144000" cy="619268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03648" y="908720"/>
            <a:ext cx="38164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 звуки гимна.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tihvinskiy.ru/wp-content/uploads/2015/09/anevsky_3_718x5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124744"/>
            <a:ext cx="7992888" cy="54006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259632" y="476672"/>
            <a:ext cx="720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Хан Батый и благоверный князь Александр Невский.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f14.ifotki.info/org/f82bd201572113e8a8419ed1788b5e64bc5f6c1495422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580112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580112" y="0"/>
            <a:ext cx="3563888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smtClean="0">
                <a:hlinkClick r:id="rId3"/>
              </a:rPr>
              <a:t>Александр Васильевич Суворов</a:t>
            </a:r>
            <a:r>
              <a:rPr lang="ru-RU" dirty="0" smtClean="0"/>
              <a:t> (</a:t>
            </a:r>
            <a:r>
              <a:rPr lang="ru-RU" u="sng" dirty="0" smtClean="0">
                <a:hlinkClick r:id="rId4"/>
              </a:rPr>
              <a:t>1729</a:t>
            </a:r>
            <a:r>
              <a:rPr lang="ru-RU" dirty="0" smtClean="0"/>
              <a:t>—</a:t>
            </a:r>
            <a:r>
              <a:rPr lang="ru-RU" u="sng" dirty="0" smtClean="0">
                <a:hlinkClick r:id="rId5"/>
              </a:rPr>
              <a:t>1800</a:t>
            </a:r>
            <a:r>
              <a:rPr lang="ru-RU" dirty="0" smtClean="0"/>
              <a:t>) — великий </a:t>
            </a:r>
            <a:r>
              <a:rPr lang="ru-RU" u="sng" dirty="0" smtClean="0">
                <a:hlinkClick r:id="rId6"/>
              </a:rPr>
              <a:t>русский </a:t>
            </a:r>
            <a:r>
              <a:rPr lang="ru-RU" dirty="0" smtClean="0"/>
              <a:t>полководец, не потерпевший ни одного поражения в своей военной карьере, один из основоположников русского военного искусства, </a:t>
            </a:r>
            <a:r>
              <a:rPr lang="ru-RU" u="sng" dirty="0" smtClean="0">
                <a:hlinkClick r:id="rId7"/>
              </a:rPr>
              <a:t>князь </a:t>
            </a:r>
            <a:r>
              <a:rPr lang="ru-RU" dirty="0" smtClean="0"/>
              <a:t>Российской империи с титулом князя Италийского(</a:t>
            </a:r>
            <a:r>
              <a:rPr lang="ru-RU" u="sng" dirty="0" smtClean="0">
                <a:hlinkClick r:id="rId8"/>
              </a:rPr>
              <a:t>1799</a:t>
            </a:r>
            <a:r>
              <a:rPr lang="ru-RU" dirty="0" smtClean="0"/>
              <a:t>), </a:t>
            </a:r>
            <a:r>
              <a:rPr lang="ru-RU" u="sng" dirty="0" smtClean="0">
                <a:hlinkClick r:id="rId9"/>
              </a:rPr>
              <a:t>граф</a:t>
            </a:r>
            <a:r>
              <a:rPr lang="ru-RU" dirty="0" smtClean="0"/>
              <a:t> </a:t>
            </a:r>
            <a:r>
              <a:rPr lang="ru-RU" dirty="0" err="1" smtClean="0"/>
              <a:t>Россий-ской</a:t>
            </a:r>
            <a:r>
              <a:rPr lang="ru-RU" dirty="0" smtClean="0"/>
              <a:t> империи с наименованием Суворов-</a:t>
            </a:r>
            <a:r>
              <a:rPr lang="ru-RU" u="sng" dirty="0" smtClean="0">
                <a:hlinkClick r:id="rId10"/>
              </a:rPr>
              <a:t>Рымникский</a:t>
            </a:r>
            <a:r>
              <a:rPr lang="ru-RU" dirty="0" smtClean="0"/>
              <a:t> (</a:t>
            </a:r>
            <a:r>
              <a:rPr lang="ru-RU" u="sng" dirty="0" smtClean="0">
                <a:hlinkClick r:id="rId11"/>
              </a:rPr>
              <a:t>1789</a:t>
            </a:r>
            <a:r>
              <a:rPr lang="ru-RU" dirty="0" smtClean="0"/>
              <a:t>) и </a:t>
            </a:r>
            <a:r>
              <a:rPr lang="ru-RU" u="sng" dirty="0" smtClean="0">
                <a:hlinkClick r:id="rId12"/>
              </a:rPr>
              <a:t>Священной Римской империи</a:t>
            </a:r>
            <a:r>
              <a:rPr lang="ru-RU" dirty="0" smtClean="0"/>
              <a:t> (1789),</a:t>
            </a:r>
            <a:r>
              <a:rPr lang="ru-RU" u="sng" dirty="0" smtClean="0">
                <a:hlinkClick r:id="rId13"/>
              </a:rPr>
              <a:t>генералиссимус</a:t>
            </a:r>
            <a:r>
              <a:rPr lang="ru-RU" dirty="0" smtClean="0"/>
              <a:t> </a:t>
            </a:r>
          </a:p>
          <a:p>
            <a:r>
              <a:rPr lang="ru-RU" dirty="0" smtClean="0"/>
              <a:t>российских сухопутных и морских сил, </a:t>
            </a:r>
            <a:r>
              <a:rPr lang="ru-RU" u="sng" dirty="0" smtClean="0">
                <a:hlinkClick r:id="rId14"/>
              </a:rPr>
              <a:t>генерал - фельдмаршал</a:t>
            </a:r>
            <a:r>
              <a:rPr lang="ru-RU" dirty="0" smtClean="0"/>
              <a:t> </a:t>
            </a:r>
          </a:p>
          <a:p>
            <a:r>
              <a:rPr lang="ru-RU" dirty="0" smtClean="0"/>
              <a:t>австрийских и сардинских войск, </a:t>
            </a:r>
            <a:r>
              <a:rPr lang="ru-RU" u="sng" dirty="0" smtClean="0">
                <a:hlinkClick r:id="rId15"/>
              </a:rPr>
              <a:t>Сардинского королевства</a:t>
            </a:r>
            <a:r>
              <a:rPr lang="ru-RU" dirty="0" smtClean="0"/>
              <a:t> </a:t>
            </a:r>
          </a:p>
          <a:p>
            <a:r>
              <a:rPr lang="ru-RU" dirty="0" smtClean="0"/>
              <a:t>гранд и </a:t>
            </a:r>
            <a:r>
              <a:rPr lang="ru-RU" u="sng" dirty="0" smtClean="0">
                <a:hlinkClick r:id="rId16"/>
              </a:rPr>
              <a:t>принц</a:t>
            </a:r>
            <a:r>
              <a:rPr lang="ru-RU" dirty="0" smtClean="0"/>
              <a:t> королевской крови (с титулом «кузен короля»), кавалер всех российских и многих иностранных военных орденов.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fs00.infourok.ru/images/doc/273/278701/img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images.myshared.ru/4/45058/slide_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hnu.docdat.com/pars_docs/refs/211/210942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Харитонов Петр Тимофееви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Чертенков Иван Матвееви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Гармажап Гармае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militariorgucoz.ru/uploads/p/2016-03-05/rossijskoj_armii_ne_hvataet_500_tis_shtik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0808"/>
            <a:ext cx="9144000" cy="515719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03648" y="548680"/>
            <a:ext cx="6912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Есть такая профессия- Родину защищать!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im3-tub-ru.yandex.net/i?id=eff397b29cf85d3b727e6f20a082b19a&amp;n=33&amp;h=215&amp;w=1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-1"/>
            <a:ext cx="4608512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932040" y="548680"/>
            <a:ext cx="42119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Советский снайпер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Радна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Аюшеев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 63-й бригады морской пехоты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Северного флота.</a:t>
            </a: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Уроженец с.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Инзагатуй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Джидинского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района.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4005064"/>
            <a:ext cx="4139952" cy="28529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afisha.mosreg.ru/sites/default/files/events_photo/raprp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pp.vk.me/c419929/v419929077/833a/CQUnDgDDvQ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52736"/>
            <a:ext cx="5400600" cy="460851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652120" y="1052736"/>
            <a:ext cx="349188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ГЕОРГИЙ НИКОЛАЕВИЧ МОСКАЛЁВ- </a:t>
            </a:r>
          </a:p>
          <a:p>
            <a:pPr algn="ctr"/>
            <a:r>
              <a:rPr lang="ru-RU" dirty="0" smtClean="0">
                <a:solidFill>
                  <a:srgbClr val="0070C0"/>
                </a:solidFill>
              </a:rPr>
              <a:t>(</a:t>
            </a:r>
            <a:r>
              <a:rPr lang="ru-RU" b="1" dirty="0" smtClean="0">
                <a:solidFill>
                  <a:srgbClr val="0070C0"/>
                </a:solidFill>
              </a:rPr>
              <a:t>10 сентября 1925-3 марта 2011)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</a:rPr>
              <a:t>— российский и советский художник,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народный художник Бурятской АССР (1975),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заслуженный художник РСФСР (1982),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Герой Советского Союза (1945).</a:t>
            </a:r>
            <a:br>
              <a:rPr lang="ru-RU" b="1" dirty="0" smtClean="0">
                <a:solidFill>
                  <a:srgbClr val="0070C0"/>
                </a:solidFill>
              </a:rPr>
            </a:b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pp.vk.me/c419929/v419929077/8333/UGOLORIiEO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74" y="188640"/>
            <a:ext cx="4632449" cy="640871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788024" y="332656"/>
            <a:ext cx="435597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ОЦИМИК 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КОНСТАНТИН ВЛАДИМИРОВИЧ- 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0070C0"/>
                </a:solidFill>
              </a:rPr>
              <a:t>(1919—1963) — советский военный. Участник Великой Отечественной и Советско-японской войн. Герой Советского Союза (1945). Старший лейтенант.</a:t>
            </a: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pp.vk.me/c419929/v419929077/832c/sgCaB901w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75" y="548680"/>
            <a:ext cx="4505325" cy="583264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716016" y="620688"/>
            <a:ext cx="4427984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FF0000"/>
                </a:solidFill>
              </a:rPr>
              <a:t>БАЗАР РИНЧИНОВИЧ РИНЧИНО- 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0070C0"/>
                </a:solidFill>
              </a:rPr>
              <a:t>(1913—1943) 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0070C0"/>
                </a:solidFill>
              </a:rPr>
              <a:t> — советский военнослужащий. 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0070C0"/>
                </a:solidFill>
              </a:rPr>
              <a:t>Участник Великой Отечественной войны. Герой Советского Союза (1944, посмертно). 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0070C0"/>
                </a:solidFill>
              </a:rPr>
              <a:t>Старший сержант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pp.vk.me/c419929/v419929077/8325/i_dUqiK_HA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92696"/>
            <a:ext cx="4320480" cy="547260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572000" y="692696"/>
            <a:ext cx="4572000" cy="3788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FF0000"/>
                </a:solidFill>
              </a:rPr>
              <a:t>ЖАМБЫЛ ЕШЕЕВИЧ ТУЛАЕВ- </a:t>
            </a:r>
            <a:endParaRPr lang="ru-RU" dirty="0" smtClean="0"/>
          </a:p>
          <a:p>
            <a:pPr algn="ctr">
              <a:lnSpc>
                <a:spcPct val="150000"/>
              </a:lnSpc>
            </a:pPr>
            <a:r>
              <a:rPr lang="ru-RU" dirty="0" smtClean="0">
                <a:solidFill>
                  <a:srgbClr val="0070C0"/>
                </a:solidFill>
              </a:rPr>
              <a:t>(2 мая 1905 года, улус </a:t>
            </a:r>
            <a:r>
              <a:rPr lang="ru-RU" dirty="0" err="1" smtClean="0">
                <a:solidFill>
                  <a:srgbClr val="0070C0"/>
                </a:solidFill>
              </a:rPr>
              <a:t>Тагархай</a:t>
            </a:r>
            <a:r>
              <a:rPr lang="ru-RU" dirty="0" smtClean="0">
                <a:solidFill>
                  <a:srgbClr val="0070C0"/>
                </a:solidFill>
              </a:rPr>
              <a:t> ныне </a:t>
            </a:r>
            <a:r>
              <a:rPr lang="ru-RU" dirty="0" err="1" smtClean="0">
                <a:solidFill>
                  <a:srgbClr val="0070C0"/>
                </a:solidFill>
              </a:rPr>
              <a:t>Тункинский</a:t>
            </a:r>
            <a:r>
              <a:rPr lang="ru-RU" dirty="0" smtClean="0">
                <a:solidFill>
                  <a:srgbClr val="0070C0"/>
                </a:solidFill>
              </a:rPr>
              <a:t> район, Бурятия — 17 января 1961 года) </a:t>
            </a:r>
          </a:p>
          <a:p>
            <a:pPr algn="ctr">
              <a:lnSpc>
                <a:spcPct val="150000"/>
              </a:lnSpc>
            </a:pPr>
            <a:r>
              <a:rPr lang="ru-RU" dirty="0" smtClean="0">
                <a:solidFill>
                  <a:srgbClr val="0070C0"/>
                </a:solidFill>
              </a:rPr>
              <a:t>— участник Великой Отечественной войны, снайпер 580-го стрелкового полка </a:t>
            </a:r>
          </a:p>
          <a:p>
            <a:pPr algn="ctr">
              <a:lnSpc>
                <a:spcPct val="150000"/>
              </a:lnSpc>
            </a:pPr>
            <a:r>
              <a:rPr lang="ru-RU" dirty="0" smtClean="0">
                <a:solidFill>
                  <a:srgbClr val="0070C0"/>
                </a:solidFill>
              </a:rPr>
              <a:t>188-й стрелковой дивизии 27-й армии Северо-Западного фронта, </a:t>
            </a:r>
          </a:p>
          <a:p>
            <a:pPr algn="ctr">
              <a:lnSpc>
                <a:spcPct val="150000"/>
              </a:lnSpc>
            </a:pPr>
            <a:r>
              <a:rPr lang="ru-RU" dirty="0" smtClean="0">
                <a:solidFill>
                  <a:srgbClr val="0070C0"/>
                </a:solidFill>
              </a:rPr>
              <a:t>старшина.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pp.vk.me/c419929/v419929077/8310/QtfEkxIKE3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92696"/>
            <a:ext cx="4248472" cy="568863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644008" y="692696"/>
            <a:ext cx="4499992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rgbClr val="FF0000"/>
                </a:solidFill>
              </a:rPr>
              <a:t>ВАСИЛИЙ ХАРИНАЕВИЧ ХАНТ</a:t>
            </a:r>
            <a:r>
              <a:rPr lang="ru-RU" dirty="0" smtClean="0">
                <a:solidFill>
                  <a:srgbClr val="FF0000"/>
                </a:solidFill>
              </a:rPr>
              <a:t>АЕВ</a:t>
            </a:r>
            <a:r>
              <a:rPr lang="ru-RU" dirty="0" smtClean="0"/>
              <a:t>- </a:t>
            </a:r>
          </a:p>
          <a:p>
            <a:pPr algn="ctr">
              <a:lnSpc>
                <a:spcPct val="150000"/>
              </a:lnSpc>
            </a:pPr>
            <a:r>
              <a:rPr lang="ru-RU" dirty="0" smtClean="0">
                <a:solidFill>
                  <a:srgbClr val="0070C0"/>
                </a:solidFill>
              </a:rPr>
              <a:t>(19 августа 1924, улус </a:t>
            </a:r>
            <a:r>
              <a:rPr lang="ru-RU" dirty="0" err="1" smtClean="0">
                <a:solidFill>
                  <a:srgbClr val="0070C0"/>
                </a:solidFill>
              </a:rPr>
              <a:t>Байтог</a:t>
            </a:r>
            <a:r>
              <a:rPr lang="ru-RU" dirty="0" smtClean="0">
                <a:solidFill>
                  <a:srgbClr val="0070C0"/>
                </a:solidFill>
              </a:rPr>
              <a:t>, </a:t>
            </a:r>
            <a:r>
              <a:rPr lang="ru-RU" dirty="0" err="1" smtClean="0">
                <a:solidFill>
                  <a:srgbClr val="0070C0"/>
                </a:solidFill>
              </a:rPr>
              <a:t>Эхирит-Булагатский</a:t>
            </a:r>
            <a:r>
              <a:rPr lang="ru-RU" dirty="0" smtClean="0">
                <a:solidFill>
                  <a:srgbClr val="0070C0"/>
                </a:solidFill>
              </a:rPr>
              <a:t> район, Иркутская область </a:t>
            </a:r>
          </a:p>
          <a:p>
            <a:pPr algn="ctr">
              <a:lnSpc>
                <a:spcPct val="150000"/>
              </a:lnSpc>
            </a:pPr>
            <a:r>
              <a:rPr lang="ru-RU" dirty="0" smtClean="0">
                <a:solidFill>
                  <a:srgbClr val="0070C0"/>
                </a:solidFill>
              </a:rPr>
              <a:t>— 29 апреля 1990 года, Улан-Удэ, республика Бурятия) </a:t>
            </a:r>
          </a:p>
          <a:p>
            <a:pPr algn="ctr">
              <a:lnSpc>
                <a:spcPct val="150000"/>
              </a:lnSpc>
            </a:pPr>
            <a:r>
              <a:rPr lang="ru-RU" dirty="0" smtClean="0">
                <a:solidFill>
                  <a:srgbClr val="0070C0"/>
                </a:solidFill>
              </a:rPr>
              <a:t>— артиллерист, </a:t>
            </a:r>
          </a:p>
          <a:p>
            <a:pPr algn="ctr">
              <a:lnSpc>
                <a:spcPct val="150000"/>
              </a:lnSpc>
            </a:pPr>
            <a:r>
              <a:rPr lang="ru-RU" dirty="0" smtClean="0">
                <a:solidFill>
                  <a:srgbClr val="0070C0"/>
                </a:solidFill>
              </a:rPr>
              <a:t>Герой Советского Союза.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mypresentation.ru/documents/54217c4e9be8a7c9958e5064b0002ab7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9" y="0"/>
            <a:ext cx="784887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asiarussia.ru/upload/iblock/bbe/bbe4f9471e9f1c2dfa5915ebabfe0c1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4608512" cy="5445224"/>
          </a:xfrm>
          <a:prstGeom prst="rect">
            <a:avLst/>
          </a:prstGeom>
          <a:noFill/>
        </p:spPr>
      </p:pic>
      <p:pic>
        <p:nvPicPr>
          <p:cNvPr id="10244" name="Picture 4" descr="http://www.kvoku.org/images/kvoku/generals/baldynov-i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548680"/>
            <a:ext cx="1905000" cy="28575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95536" y="404663"/>
            <a:ext cx="619268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Балдынов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Илья Васильевич </a:t>
            </a:r>
          </a:p>
          <a:p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3717032"/>
            <a:ext cx="4572000" cy="2540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21 июля(3 августа) 1903года, улус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Молоевский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Иркутская губерния,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Росийская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империя-22 сентября 1980, Москва, СССР). Советский военачальник,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генерал-майор, Герой Советского Союза.</a:t>
            </a:r>
            <a:endParaRPr lang="ru-RU" b="1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waralbum.ru/wp-content/uploads/yapb_cache/sniper_merkulov_43.biuhhpiv7jswggs8w00s48okc.ejcuplo1l0oo0sk8c40s8osc4.th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56791" y="-243407"/>
            <a:ext cx="13177464" cy="8352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 rot="10800000" flipV="1">
            <a:off x="323528" y="254880"/>
            <a:ext cx="91450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Победный марш кадет</a:t>
            </a:r>
            <a:endParaRPr lang="ru-RU" sz="4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Дамчеев Бат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60032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932040" y="0"/>
            <a:ext cx="4211960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 err="1" smtClean="0">
                <a:solidFill>
                  <a:srgbClr val="FF0000"/>
                </a:solidFill>
              </a:rPr>
              <a:t>Бато</a:t>
            </a:r>
            <a:r>
              <a:rPr lang="ru-RU" sz="2800" b="1" dirty="0" smtClean="0">
                <a:solidFill>
                  <a:srgbClr val="FF0000"/>
                </a:solidFill>
              </a:rPr>
              <a:t>́ </a:t>
            </a:r>
            <a:r>
              <a:rPr lang="ru-RU" sz="2800" b="1" dirty="0" err="1" smtClean="0">
                <a:solidFill>
                  <a:srgbClr val="FF0000"/>
                </a:solidFill>
              </a:rPr>
              <a:t>Микишке́евич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</a:rPr>
              <a:t>Дамче́ев</a:t>
            </a:r>
            <a:r>
              <a:rPr lang="ru-RU" dirty="0" smtClean="0"/>
              <a:t> </a:t>
            </a:r>
            <a:endParaRPr lang="en-US" dirty="0" smtClean="0"/>
          </a:p>
          <a:p>
            <a:pPr algn="ctr">
              <a:lnSpc>
                <a:spcPct val="150000"/>
              </a:lnSpc>
            </a:pPr>
            <a:r>
              <a:rPr lang="ru-RU" dirty="0" smtClean="0">
                <a:solidFill>
                  <a:srgbClr val="0070C0"/>
                </a:solidFill>
              </a:rPr>
              <a:t>(1922—1965) </a:t>
            </a:r>
            <a:endParaRPr lang="en-US" dirty="0" smtClean="0">
              <a:solidFill>
                <a:srgbClr val="0070C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ru-RU" dirty="0" smtClean="0">
                <a:solidFill>
                  <a:srgbClr val="0070C0"/>
                </a:solidFill>
              </a:rPr>
              <a:t>— советский военнослужащий. Воинское звание — </a:t>
            </a:r>
            <a:r>
              <a:rPr lang="ru-RU" dirty="0" smtClean="0">
                <a:solidFill>
                  <a:srgbClr val="0070C0"/>
                </a:solidFill>
                <a:hlinkClick r:id="rId3" tooltip="Советская гвардия"/>
              </a:rPr>
              <a:t>гвардии</a:t>
            </a:r>
            <a:r>
              <a:rPr lang="ru-RU" dirty="0" smtClean="0">
                <a:solidFill>
                  <a:srgbClr val="0070C0"/>
                </a:solidFill>
              </a:rPr>
              <a:t> </a:t>
            </a:r>
            <a:r>
              <a:rPr lang="ru-RU" dirty="0" smtClean="0">
                <a:solidFill>
                  <a:srgbClr val="0070C0"/>
                </a:solidFill>
                <a:hlinkClick r:id="rId4" tooltip="Сержант"/>
              </a:rPr>
              <a:t>сержант</a:t>
            </a:r>
            <a:r>
              <a:rPr lang="ru-RU" dirty="0" smtClean="0">
                <a:solidFill>
                  <a:srgbClr val="0070C0"/>
                </a:solidFill>
              </a:rPr>
              <a:t>.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4860032" y="2645341"/>
            <a:ext cx="4283968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Награды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tooltip="Орден Славы"/>
              </a:rPr>
              <a:t>Орден Славы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1-й степени (15.05.1946)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Орден Славы 2-й степени (26.03.1945)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Орден Славы 3-й степени (25.10.1944)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6" tooltip="Медаль «За отвагу» (СССР)"/>
              </a:rPr>
              <a:t>Медаль «За отвагу»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— дважды (05.12.1942; 03.03.1943)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7" tooltip="Медаль «За боевые заслуги»"/>
              </a:rPr>
              <a:t>Медаль «За боевые заслуги»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(02.09.1943)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8" tooltip="Медаль «За оборону Сталинграда»"/>
              </a:rPr>
              <a:t>Медаль «За оборону Сталинграда»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(02.12.1943)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9" tooltip="Медаль «За победу над Германией в Великой Отечественной войне 1941-1945 гг.»"/>
              </a:rPr>
              <a:t>Медаль «За победу над Германией в Великой Отечественной войне 1941-1945 гг.»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0" tooltip="Медаль «За взятие Берлина»"/>
              </a:rPr>
              <a:t>Медаль «За взятие Берлина»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infpol.ru/upload/iblock/5ff/5ff897b247dc609c7399bb1db43db4d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9143999" cy="602128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99592" y="620688"/>
            <a:ext cx="7704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Воины из Бурятии у Бранденбургских ворот. Берлин. 1945г.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 rot="10800000" flipV="1">
            <a:off x="395536" y="3356992"/>
            <a:ext cx="84249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Расскажут лишь камни об этих боях,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 насмерть герои стояли.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Здесь русский, бурят, армянин и казах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 Родину жизнь отдавали.</a:t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548681"/>
            <a:ext cx="748883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 годы войны из Бурятии были призваны в ряды Красной Армии около 120 тысяч человек. На полях сражений навечно остались лежать тысячи наших земляков. Не вернулись с войны домой 43,5 тысяч человек, 6,5 тысяч сынов и дочерей Бурятии возвратились к родным очагам инвалидами войны. Особо отличились 43 воина из </a:t>
            </a:r>
            <a:r>
              <a:rPr lang="ru-RU" sz="2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Бурятии,удостоенные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звания Героев Советского Союза, и 11 воинов ставших полными кавалерами орденами Славы. 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https://opt-226598.ssl.1c-bitrix-cdn.ru/upload/iblock/bc8/img_6292_1920-_-kopiya.jpg?14311558896074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764704"/>
            <a:ext cx="9143999" cy="609329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99592" y="0"/>
            <a:ext cx="7920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День Победы в Улан-Удэ.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http://buryatia.roskazna.ru/upload/resize_cache/iblock/c96/1300_900_2/8.231129.bessmertnyj_polk_3072394_173_14_05_2015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47664" y="5373216"/>
            <a:ext cx="6912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Бессмертный полк в Закаменске.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s://i.mycdn.me/image?t=3&amp;bid=772887258860&amp;id=772887258860&amp;plc=WEB&amp;tkn=*pExct4PL6qvUMbt3f5lZ4x5W2k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32655"/>
            <a:ext cx="9144000" cy="6192689"/>
          </a:xfrm>
          <a:prstGeom prst="rect">
            <a:avLst/>
          </a:prstGeom>
          <a:noFill/>
        </p:spPr>
      </p:pic>
      <p:pic>
        <p:nvPicPr>
          <p:cNvPr id="3" name="Picture 2" descr="https://i.mycdn.me/image?t=3&amp;bid=772887258860&amp;id=772887258860&amp;plc=WEB&amp;tkn=*pExct4PL6qvUMbt3f5lZ4x5W2k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9144000" cy="61926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pp.vk.me/c622422/v622422057/29df4/DH6UBJ3IVO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4499991" cy="3573016"/>
          </a:xfrm>
          <a:prstGeom prst="rect">
            <a:avLst/>
          </a:prstGeom>
          <a:noFill/>
        </p:spPr>
      </p:pic>
      <p:pic>
        <p:nvPicPr>
          <p:cNvPr id="8196" name="Picture 4" descr="https://pp.vk.me/c628727/v628727057/23df0/J9fc7CpmDZ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91472" y="3464024"/>
            <a:ext cx="4752528" cy="3393976"/>
          </a:xfrm>
          <a:prstGeom prst="rect">
            <a:avLst/>
          </a:prstGeom>
          <a:noFill/>
        </p:spPr>
      </p:pic>
      <p:pic>
        <p:nvPicPr>
          <p:cNvPr id="8198" name="Picture 6" descr="https://pp.vk.me/c628727/v628727057/23e41/foXNm8VQMA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0"/>
            <a:ext cx="4788024" cy="3573016"/>
          </a:xfrm>
          <a:prstGeom prst="rect">
            <a:avLst/>
          </a:prstGeom>
          <a:noFill/>
        </p:spPr>
      </p:pic>
      <p:pic>
        <p:nvPicPr>
          <p:cNvPr id="5" name="Picture 2" descr="http://ulanude.bezformata.ru/content/image13048041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73016"/>
            <a:ext cx="4355976" cy="32849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mg.anews.com/media/posts/images/20150408/209433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data.photo.sibnet.ru/upload/imgbig/1274100340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 descr="http://starover.net/uploads_group/1000/41/2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95536" y="548680"/>
            <a:ext cx="8496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Бой Забайкальских казаков с немецкими драгунами.</a:t>
            </a:r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kizilvest.ru/images/kadety/IMG_49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47664" y="836712"/>
            <a:ext cx="5616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Клянусь</a:t>
            </a:r>
            <a:r>
              <a:rPr lang="ru-RU" sz="2800" dirty="0" smtClean="0">
                <a:solidFill>
                  <a:srgbClr val="FF0000"/>
                </a:solidFill>
              </a:rPr>
              <a:t>!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" descr="http://03.mchs.gov.ru/upload/site66/iblock/ee8/ee8e201d66dc25ffc7a6b1c0d0c1fb0f-800x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08720"/>
            <a:ext cx="8640960" cy="568863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51520" y="476672"/>
            <a:ext cx="51125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Жизнь-Отечеству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Честь-никому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Благородство и доблесть порукой тому.</a:t>
            </a:r>
          </a:p>
          <a:p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Мы несем сквозь века на знаменах побед,</a:t>
            </a:r>
          </a:p>
          <a:p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Гордое имя российских кадет!</a:t>
            </a:r>
            <a:endParaRPr lang="ru-RU" sz="2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2492896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Кадеты кадетской школы-интерната г.Улан-Удэ на торжественном построении.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s://fs00.infourok.ru/images/doc/163/188269/640/img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wtf.jpg.wtf/77/dc/1468600559-77dc8d88e8aa35b630d063f5426f52ed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629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slavyanskaya-kultura.ru/images/kulikov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66936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907704" y="404664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Князь Дмитрий Донской на Куликовом поле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</TotalTime>
  <Words>461</Words>
  <Application>Microsoft Office PowerPoint</Application>
  <PresentationFormat>Экран (4:3)</PresentationFormat>
  <Paragraphs>76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Home</cp:lastModifiedBy>
  <cp:revision>112</cp:revision>
  <dcterms:created xsi:type="dcterms:W3CDTF">2016-10-20T06:54:15Z</dcterms:created>
  <dcterms:modified xsi:type="dcterms:W3CDTF">2017-02-04T19:15:47Z</dcterms:modified>
</cp:coreProperties>
</file>