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236A046-A31C-413B-BA2C-610425A4708C}">
          <p14:sldIdLst>
            <p14:sldId id="256"/>
            <p14:sldId id="257"/>
            <p14:sldId id="258"/>
            <p14:sldId id="259"/>
            <p14:sldId id="261"/>
            <p14:sldId id="262"/>
            <p14:sldId id="264"/>
            <p14:sldId id="263"/>
          </p14:sldIdLst>
        </p14:section>
        <p14:section name="Раздел без заголовка" id="{4B019D29-3BAC-4A9D-A19B-19C85903E0A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EA4F7-4AAA-4ED9-BD2E-58F18F357D84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C5D685-2385-4913-AB39-9BD9CF7910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0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C5D685-2385-4913-AB39-9BD9CF79100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991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912895-B7FF-478F-8B9C-C249B45EF601}" type="datetimeFigureOut">
              <a:rPr lang="ru-RU" smtClean="0"/>
              <a:t>14.02.2020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CDFDFC7-1F92-48E8-A1E2-86B1022A3D3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3284984"/>
            <a:ext cx="7128792" cy="936104"/>
          </a:xfrm>
          <a:noFill/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Казачество  в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истории</a:t>
            </a:r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Верхнеудинска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2636912"/>
            <a:ext cx="1142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1556792"/>
            <a:ext cx="58086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Республика Бурятия </a:t>
            </a:r>
            <a:r>
              <a:rPr lang="ru-RU" dirty="0" err="1" smtClean="0"/>
              <a:t>г.Улан</a:t>
            </a:r>
            <a:r>
              <a:rPr lang="ru-RU" dirty="0" smtClean="0"/>
              <a:t>-Удэ улица </a:t>
            </a:r>
            <a:r>
              <a:rPr lang="ru-RU" dirty="0" err="1" smtClean="0"/>
              <a:t>Тарбагатайская</a:t>
            </a:r>
            <a:r>
              <a:rPr lang="ru-RU" dirty="0" smtClean="0"/>
              <a:t>, 49</a:t>
            </a:r>
          </a:p>
          <a:p>
            <a:r>
              <a:rPr lang="ru-RU" dirty="0" smtClean="0"/>
              <a:t>МАОУ «Средняя общеобразовательная школа № 9»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10219" y="5460474"/>
            <a:ext cx="3175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Разработчик:Школьный</a:t>
            </a:r>
            <a:r>
              <a:rPr lang="ru-RU" dirty="0" smtClean="0"/>
              <a:t> музей</a:t>
            </a:r>
          </a:p>
          <a:p>
            <a:r>
              <a:rPr lang="ru-RU" dirty="0" err="1" smtClean="0"/>
              <a:t>Руководитель:Ванжилова</a:t>
            </a:r>
            <a:r>
              <a:rPr lang="ru-RU" dirty="0" smtClean="0"/>
              <a:t> С.В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8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692696"/>
            <a:ext cx="4114800" cy="701040"/>
          </a:xfrm>
          <a:noFill/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ЦЕЛЬ ПРОЕКТА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69127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ЦЕЛЬ- посредством обращения к духовной и материальной культуре казачества выявить характерные черты культуры казаков Бурятии, для использования на уроках истории, Культуры Бурятии, МКХ, на уроках бурятского языка, ИЗО, музыки и </a:t>
            </a:r>
            <a:r>
              <a:rPr lang="ru-RU" sz="3200" dirty="0" err="1" smtClean="0"/>
              <a:t>т.д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42342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1268760"/>
            <a:ext cx="82809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- содействие формированию единого культурного пространства, возрождение забытого богатейшего пласта русской культуры, культуры казачества в целом и культуры казачества Бурятии</a:t>
            </a:r>
          </a:p>
          <a:p>
            <a:r>
              <a:rPr lang="ru-RU" sz="2400" dirty="0" smtClean="0"/>
              <a:t>- сохранение культурного наследия России;</a:t>
            </a:r>
          </a:p>
          <a:p>
            <a:r>
              <a:rPr lang="ru-RU" sz="2400" dirty="0" smtClean="0"/>
              <a:t>- распространение лучших достижений казачества;</a:t>
            </a:r>
          </a:p>
          <a:p>
            <a:pPr marL="457200" indent="-457200">
              <a:buFontTx/>
              <a:buChar char="-"/>
            </a:pPr>
            <a:r>
              <a:rPr lang="ru-RU" sz="2400" dirty="0" smtClean="0"/>
              <a:t>духовно-нравственное и патриотическое воспитание учащихся</a:t>
            </a:r>
          </a:p>
          <a:p>
            <a:pPr marL="457200" indent="-457200" algn="ctr">
              <a:buFontTx/>
              <a:buChar char="-"/>
            </a:pPr>
            <a:r>
              <a:rPr lang="ru-RU" sz="3600" b="1" i="1" dirty="0" smtClean="0"/>
              <a:t>Предмет исследования</a:t>
            </a:r>
          </a:p>
          <a:p>
            <a:r>
              <a:rPr lang="ru-RU" sz="2800" dirty="0" smtClean="0"/>
              <a:t>Казачество </a:t>
            </a:r>
            <a:r>
              <a:rPr lang="ru-RU" sz="2800" dirty="0" err="1" smtClean="0"/>
              <a:t>Верхнеудинска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75656" y="548680"/>
            <a:ext cx="5207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 </a:t>
            </a:r>
            <a:r>
              <a:rPr lang="ru-RU" sz="3600" b="1" i="1" dirty="0" smtClean="0"/>
              <a:t>Актуальность проекта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1497937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620688"/>
            <a:ext cx="799288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Задачи</a:t>
            </a:r>
          </a:p>
          <a:p>
            <a:r>
              <a:rPr lang="ru-RU" sz="2400" dirty="0" smtClean="0"/>
              <a:t> - изучить основные виды хозяйственной деятельности казаков; </a:t>
            </a:r>
          </a:p>
          <a:p>
            <a:r>
              <a:rPr lang="ru-RU" sz="2400" dirty="0" smtClean="0"/>
              <a:t>- воссоздать интерьер избы казака в школьном краеведческом музее;</a:t>
            </a:r>
          </a:p>
          <a:p>
            <a:r>
              <a:rPr lang="ru-RU" sz="2400" dirty="0" smtClean="0"/>
              <a:t>- изучить и воссоздать одежду казаков и казачек;</a:t>
            </a:r>
          </a:p>
          <a:p>
            <a:r>
              <a:rPr lang="ru-RU" sz="2400" dirty="0" smtClean="0"/>
              <a:t>- изучить и воссоздать казачий фольклор: песни, игры, танцы </a:t>
            </a:r>
          </a:p>
          <a:p>
            <a:r>
              <a:rPr lang="ru-RU" sz="2400" dirty="0" smtClean="0"/>
              <a:t>- выявить отличия в воспитании казаков и казачек;</a:t>
            </a:r>
          </a:p>
          <a:p>
            <a:r>
              <a:rPr lang="ru-RU" sz="2400" dirty="0" smtClean="0"/>
              <a:t>- изучить кухню казаков и рецепты приготовления блюд;</a:t>
            </a:r>
          </a:p>
          <a:p>
            <a:r>
              <a:rPr lang="ru-RU" sz="2400" dirty="0" smtClean="0"/>
              <a:t>- обобщить все исследования в одной брошюре под названием «Материальная и духовная культура казаков Бурятии».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9177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836712"/>
            <a:ext cx="7271841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Структура работы над проектом</a:t>
            </a:r>
          </a:p>
          <a:p>
            <a:r>
              <a:rPr lang="ru-RU" sz="2800" dirty="0" smtClean="0"/>
              <a:t>1. Выбор проблемы</a:t>
            </a:r>
          </a:p>
          <a:p>
            <a:r>
              <a:rPr lang="ru-RU" sz="2800" dirty="0" smtClean="0"/>
              <a:t>2. Сбор информации</a:t>
            </a:r>
          </a:p>
          <a:p>
            <a:r>
              <a:rPr lang="ru-RU" sz="2800" dirty="0" smtClean="0"/>
              <a:t>3. Разработка собственного варианта оформления </a:t>
            </a:r>
          </a:p>
          <a:p>
            <a:r>
              <a:rPr lang="ru-RU" sz="2800" dirty="0" smtClean="0"/>
              <a:t>4. Составление портфолио</a:t>
            </a:r>
          </a:p>
          <a:p>
            <a:r>
              <a:rPr lang="ru-RU" sz="2800" dirty="0" smtClean="0"/>
              <a:t>5. Презентация</a:t>
            </a:r>
          </a:p>
          <a:p>
            <a:r>
              <a:rPr lang="ru-RU" sz="2800" dirty="0" smtClean="0"/>
              <a:t>6. Рефлексия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0329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8484" y="548680"/>
            <a:ext cx="67342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/>
              <a:t>Этапы реализации проекта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70752" y="1177263"/>
            <a:ext cx="69127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1. Подготовительный (</a:t>
            </a:r>
            <a:r>
              <a:rPr lang="ru-RU" sz="2800" dirty="0" smtClean="0"/>
              <a:t>декабрь2019-февраль </a:t>
            </a:r>
            <a:r>
              <a:rPr lang="ru-RU" sz="2800" dirty="0" smtClean="0"/>
              <a:t>2020)</a:t>
            </a:r>
          </a:p>
          <a:p>
            <a:r>
              <a:rPr lang="ru-RU" sz="2800" dirty="0" smtClean="0"/>
              <a:t>2. Организационно-теоретический (март-апрель 2020)</a:t>
            </a:r>
          </a:p>
          <a:p>
            <a:r>
              <a:rPr lang="ru-RU" sz="2800" dirty="0" smtClean="0"/>
              <a:t>3. </a:t>
            </a:r>
            <a:r>
              <a:rPr lang="ru-RU" sz="2800" dirty="0" err="1" smtClean="0"/>
              <a:t>Деятельностно</a:t>
            </a:r>
            <a:r>
              <a:rPr lang="ru-RU" sz="2800" dirty="0" smtClean="0"/>
              <a:t> - практический (октябрь-ноябрь 2020)</a:t>
            </a:r>
          </a:p>
          <a:p>
            <a:r>
              <a:rPr lang="ru-RU" sz="2800" dirty="0" smtClean="0"/>
              <a:t>4. Заключительно - презентационный (декабрь </a:t>
            </a:r>
            <a:r>
              <a:rPr lang="ru-RU" sz="2800" dirty="0" smtClean="0"/>
              <a:t>2020 </a:t>
            </a:r>
            <a:r>
              <a:rPr lang="ru-RU" sz="2800" dirty="0" smtClean="0"/>
              <a:t>- май </a:t>
            </a:r>
            <a:r>
              <a:rPr lang="ru-RU" sz="2800" dirty="0" smtClean="0"/>
              <a:t>2021)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4802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9" y="1052736"/>
            <a:ext cx="7992888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Бюджет проекта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Кадровые : привлечение  услуг членов казачества </a:t>
            </a:r>
            <a:r>
              <a:rPr lang="ru-RU" sz="2400" dirty="0" smtClean="0"/>
              <a:t>Улан-Удэ, сотрудники музея </a:t>
            </a:r>
            <a:r>
              <a:rPr lang="ru-RU" sz="2400" dirty="0" err="1" smtClean="0"/>
              <a:t>г.Улан</a:t>
            </a:r>
            <a:r>
              <a:rPr lang="ru-RU" sz="2400" dirty="0" smtClean="0"/>
              <a:t>-Удэ, общественники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Материальные:  1.компьютер или ноутбук – 47 тысяч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                             2. витрины 2 </a:t>
            </a:r>
            <a:r>
              <a:rPr lang="ru-RU" sz="2400" dirty="0" err="1" smtClean="0"/>
              <a:t>шт</a:t>
            </a:r>
            <a:r>
              <a:rPr lang="ru-RU" sz="2400" dirty="0" smtClean="0"/>
              <a:t> – 13 тысяч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                           3. стенд  2 </a:t>
            </a:r>
            <a:r>
              <a:rPr lang="ru-RU" sz="2400" dirty="0" err="1" smtClean="0"/>
              <a:t>шт</a:t>
            </a:r>
            <a:r>
              <a:rPr lang="ru-RU" sz="2400" dirty="0" smtClean="0"/>
              <a:t> – 5 тысяч</a:t>
            </a:r>
          </a:p>
          <a:p>
            <a:pPr marL="285750" indent="-285750"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                             4. </a:t>
            </a:r>
            <a:r>
              <a:rPr lang="ru-RU" sz="2400" dirty="0" smtClean="0"/>
              <a:t>ткань для пошива костюмов и для создания интерьера </a:t>
            </a:r>
            <a:r>
              <a:rPr lang="ru-RU" sz="2400" dirty="0" smtClean="0"/>
              <a:t>-  5 </a:t>
            </a:r>
            <a:r>
              <a:rPr lang="ru-RU" sz="2400" dirty="0" smtClean="0"/>
              <a:t>     тысяч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.</a:t>
            </a:r>
            <a:endParaRPr lang="ru-RU" sz="2400" dirty="0" smtClean="0"/>
          </a:p>
          <a:p>
            <a:pPr marL="285750" indent="-285750">
              <a:buFontTx/>
              <a:buChar char="-"/>
            </a:pPr>
            <a:r>
              <a:rPr lang="ru-RU" sz="2400" dirty="0" smtClean="0"/>
              <a:t>Итого : </a:t>
            </a:r>
            <a:r>
              <a:rPr lang="ru-RU" sz="2400" dirty="0" smtClean="0"/>
              <a:t>70</a:t>
            </a:r>
            <a:r>
              <a:rPr lang="ru-RU" sz="2400" dirty="0" smtClean="0"/>
              <a:t> </a:t>
            </a:r>
            <a:r>
              <a:rPr lang="ru-RU" sz="2400" dirty="0" smtClean="0"/>
              <a:t>тысяч рублей</a:t>
            </a:r>
          </a:p>
          <a:p>
            <a:pPr marL="285750" indent="-285750">
              <a:buFontTx/>
              <a:buChar char="-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13138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5" y="2191822"/>
            <a:ext cx="813690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Руководитель проекта в ОУ: </a:t>
            </a:r>
            <a:r>
              <a:rPr lang="ru-RU" sz="2400" b="1" dirty="0" err="1" smtClean="0"/>
              <a:t>Ванжилова</a:t>
            </a:r>
            <a:r>
              <a:rPr lang="ru-RU" sz="2400" b="1" dirty="0" smtClean="0"/>
              <a:t> С.В</a:t>
            </a:r>
          </a:p>
          <a:p>
            <a:r>
              <a:rPr lang="ru-RU" sz="2400" b="1" dirty="0" smtClean="0"/>
              <a:t>Исполнители проекта: учащиеся 10 «А» </a:t>
            </a:r>
            <a:r>
              <a:rPr lang="ru-RU" sz="2400" b="1" dirty="0" smtClean="0"/>
              <a:t>класса</a:t>
            </a:r>
            <a:r>
              <a:rPr lang="ru-RU" sz="2400" b="1" dirty="0" smtClean="0"/>
              <a:t> </a:t>
            </a:r>
            <a:endParaRPr lang="ru-RU" sz="2400" b="1" dirty="0" smtClean="0"/>
          </a:p>
          <a:p>
            <a:r>
              <a:rPr lang="ru-RU" sz="2400" b="1" dirty="0" smtClean="0"/>
              <a:t>Кадровое </a:t>
            </a:r>
            <a:r>
              <a:rPr lang="ru-RU" sz="2400" b="1" dirty="0" err="1" smtClean="0"/>
              <a:t>обеспечение:учителя</a:t>
            </a:r>
            <a:r>
              <a:rPr lang="ru-RU" sz="2400" b="1" dirty="0" smtClean="0"/>
              <a:t> истории «</a:t>
            </a:r>
            <a:r>
              <a:rPr lang="ru-RU" sz="2000" b="1" dirty="0" smtClean="0"/>
              <a:t>МАОУ СОШ № 9</a:t>
            </a:r>
            <a:r>
              <a:rPr lang="ru-RU" sz="2000" b="1" dirty="0" smtClean="0"/>
              <a:t>», казачество </a:t>
            </a:r>
            <a:r>
              <a:rPr lang="ru-RU" sz="2000" b="1" dirty="0" err="1" smtClean="0"/>
              <a:t>Верхнеудинска</a:t>
            </a:r>
            <a:r>
              <a:rPr lang="ru-RU" sz="2000" b="1" dirty="0" smtClean="0"/>
              <a:t>, музей истори</a:t>
            </a:r>
            <a:r>
              <a:rPr lang="ru-RU" sz="2000" b="1" dirty="0" smtClean="0"/>
              <a:t>и </a:t>
            </a:r>
            <a:r>
              <a:rPr lang="ru-RU" sz="2000" b="1" dirty="0" err="1" smtClean="0"/>
              <a:t>г.Улан</a:t>
            </a:r>
            <a:r>
              <a:rPr lang="ru-RU" sz="2000" b="1" dirty="0" smtClean="0"/>
              <a:t>-Удэ</a:t>
            </a:r>
            <a:endParaRPr lang="ru-RU" sz="2000" b="1" dirty="0" smtClean="0"/>
          </a:p>
          <a:p>
            <a:r>
              <a:rPr lang="ru-RU" sz="2400" b="1" dirty="0" smtClean="0"/>
              <a:t>Контроль : Администрация  «МАОУ СОШ № 9»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932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135</TotalTime>
  <Words>353</Words>
  <Application>Microsoft Office PowerPoint</Application>
  <PresentationFormat>Экран (4:3)</PresentationFormat>
  <Paragraphs>48</Paragraphs>
  <Slides>8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Казачество  в истории  Верхнеудинска</vt:lpstr>
      <vt:lpstr>ЦЕЛЬ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Казачество В Бурятии</dc:title>
  <dc:creator>1</dc:creator>
  <cp:lastModifiedBy>1</cp:lastModifiedBy>
  <cp:revision>12</cp:revision>
  <dcterms:created xsi:type="dcterms:W3CDTF">2020-02-11T18:20:15Z</dcterms:created>
  <dcterms:modified xsi:type="dcterms:W3CDTF">2020-02-14T18:49:49Z</dcterms:modified>
</cp:coreProperties>
</file>