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50;&#1051;%20&#1063;&#1040;&#1057;%202%20(&#1076;&#1083;&#1103;%20&#1087;&#1086;&#1082;&#1072;&#1079;&#1072;)\&#1050;&#1051;%20&#1063;&#1040;&#1057;%20&#1057;&#1055;&#1054;&#1056;&#1058;%202\popurri-o-sporte-detskoe-pesni-o-sporte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00_1200_201001160949323756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5" y="3214686"/>
            <a:ext cx="4857753" cy="3643314"/>
          </a:xfrm>
          <a:prstGeom prst="rect">
            <a:avLst/>
          </a:prstGeom>
        </p:spPr>
      </p:pic>
      <p:pic>
        <p:nvPicPr>
          <p:cNvPr id="10" name="Рисунок 9" descr="73_93_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201061"/>
            <a:ext cx="3643338" cy="2956721"/>
          </a:xfrm>
          <a:prstGeom prst="rect">
            <a:avLst/>
          </a:prstGeom>
        </p:spPr>
      </p:pic>
      <p:pic>
        <p:nvPicPr>
          <p:cNvPr id="12" name="Рисунок 11" descr="03-07-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14289"/>
            <a:ext cx="4357718" cy="2903329"/>
          </a:xfrm>
          <a:prstGeom prst="rect">
            <a:avLst/>
          </a:prstGeom>
        </p:spPr>
      </p:pic>
      <p:pic>
        <p:nvPicPr>
          <p:cNvPr id="13" name="popurri-o-sporte-detskoe-pesni-o-spor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2859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68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*</cp:lastModifiedBy>
  <cp:revision>3</cp:revision>
  <dcterms:created xsi:type="dcterms:W3CDTF">2018-02-23T10:24:40Z</dcterms:created>
  <dcterms:modified xsi:type="dcterms:W3CDTF">2018-02-25T05:37:59Z</dcterms:modified>
</cp:coreProperties>
</file>