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25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051B0-14C7-4D4A-A451-01EFF75EFA05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B9BA2-4849-4BDB-A562-683CD19BB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6616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051B0-14C7-4D4A-A451-01EFF75EFA05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B9BA2-4849-4BDB-A562-683CD19BB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536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051B0-14C7-4D4A-A451-01EFF75EFA05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B9BA2-4849-4BDB-A562-683CD19BB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495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051B0-14C7-4D4A-A451-01EFF75EFA05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B9BA2-4849-4BDB-A562-683CD19BB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644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051B0-14C7-4D4A-A451-01EFF75EFA05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B9BA2-4849-4BDB-A562-683CD19BB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6820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051B0-14C7-4D4A-A451-01EFF75EFA05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B9BA2-4849-4BDB-A562-683CD19BB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539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051B0-14C7-4D4A-A451-01EFF75EFA05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B9BA2-4849-4BDB-A562-683CD19BB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788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051B0-14C7-4D4A-A451-01EFF75EFA05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B9BA2-4849-4BDB-A562-683CD19BB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9901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051B0-14C7-4D4A-A451-01EFF75EFA05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B9BA2-4849-4BDB-A562-683CD19BB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3186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051B0-14C7-4D4A-A451-01EFF75EFA05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B9BA2-4849-4BDB-A562-683CD19BB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8278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051B0-14C7-4D4A-A451-01EFF75EFA05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B9BA2-4849-4BDB-A562-683CD19BB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2197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8051B0-14C7-4D4A-A451-01EFF75EFA05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0B9BA2-4849-4BDB-A562-683CD19BB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9283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55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9904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9080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916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44236" y="2878282"/>
            <a:ext cx="65151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2E2562"/>
                </a:solidFill>
              </a:rPr>
              <a:t>идентификация информации в соц. сети;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2E2562"/>
                </a:solidFill>
              </a:rPr>
              <a:t>краткость </a:t>
            </a:r>
            <a:r>
              <a:rPr lang="ru-RU" sz="2400" dirty="0">
                <a:solidFill>
                  <a:srgbClr val="2E2562"/>
                </a:solidFill>
              </a:rPr>
              <a:t>и лаконичность информации;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2E2562"/>
                </a:solidFill>
              </a:rPr>
              <a:t>анализ </a:t>
            </a:r>
            <a:r>
              <a:rPr lang="ru-RU" sz="2400" dirty="0">
                <a:solidFill>
                  <a:srgbClr val="2E2562"/>
                </a:solidFill>
              </a:rPr>
              <a:t>и акцент на наиболее актуальных моментах;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2E2562"/>
                </a:solidFill>
              </a:rPr>
              <a:t>привлечение </a:t>
            </a:r>
            <a:r>
              <a:rPr lang="ru-RU" sz="2400" dirty="0">
                <a:solidFill>
                  <a:srgbClr val="2E2562"/>
                </a:solidFill>
              </a:rPr>
              <a:t>внимания пользователей;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2E2562"/>
                </a:solidFill>
              </a:rPr>
              <a:t>легкость </a:t>
            </a:r>
            <a:r>
              <a:rPr lang="ru-RU" sz="2400" dirty="0">
                <a:solidFill>
                  <a:srgbClr val="2E2562"/>
                </a:solidFill>
              </a:rPr>
              <a:t>восприятия </a:t>
            </a:r>
            <a:r>
              <a:rPr lang="ru-RU" sz="2400" dirty="0" smtClean="0">
                <a:solidFill>
                  <a:srgbClr val="2E2562"/>
                </a:solidFill>
              </a:rPr>
              <a:t>информации</a:t>
            </a:r>
            <a:endParaRPr lang="en-US" sz="2400" dirty="0" smtClean="0">
              <a:solidFill>
                <a:srgbClr val="2E256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2E2562"/>
                </a:solidFill>
              </a:rPr>
              <a:t>и так далее</a:t>
            </a:r>
            <a:endParaRPr lang="en-US" sz="2400" dirty="0">
              <a:solidFill>
                <a:srgbClr val="2E256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2210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513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38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30</Words>
  <Application>Microsoft Office PowerPoint</Application>
  <PresentationFormat>Широкоэкранный</PresentationFormat>
  <Paragraphs>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Люба</dc:creator>
  <cp:lastModifiedBy>Люба</cp:lastModifiedBy>
  <cp:revision>2</cp:revision>
  <dcterms:created xsi:type="dcterms:W3CDTF">2021-03-18T04:17:51Z</dcterms:created>
  <dcterms:modified xsi:type="dcterms:W3CDTF">2021-03-18T04:22:30Z</dcterms:modified>
</cp:coreProperties>
</file>