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2FE5"/>
    <a:srgbClr val="180397"/>
    <a:srgbClr val="501F10"/>
    <a:srgbClr val="054B25"/>
    <a:srgbClr val="229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81" autoAdjust="0"/>
  </p:normalViewPr>
  <p:slideViewPr>
    <p:cSldViewPr>
      <p:cViewPr varScale="1">
        <p:scale>
          <a:sx n="107" d="100"/>
          <a:sy n="107" d="100"/>
        </p:scale>
        <p:origin x="15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E31E7B7-6DBA-49E4-A6C9-B9C69661CE41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74A7682-AD67-4FE5-A76C-F98EA8C9DC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FFFF00"/>
                </a:solidFill>
              </a:rPr>
              <a:t>Часть 2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b="1" i="1" dirty="0" smtClean="0">
                <a:solidFill>
                  <a:srgbClr val="00B050"/>
                </a:solidFill>
              </a:rPr>
              <a:t>Весенние загадки </a:t>
            </a:r>
            <a:endParaRPr lang="ru-RU" sz="80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216" y="3429000"/>
            <a:ext cx="2314600" cy="678904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522FE5"/>
                </a:solidFill>
              </a:rPr>
              <a:t>ледохо</a:t>
            </a:r>
            <a:r>
              <a:rPr lang="ru-RU" b="1" i="1" dirty="0" err="1" smtClean="0">
                <a:solidFill>
                  <a:srgbClr val="522F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i="1" dirty="0" err="1" smtClean="0">
                <a:solidFill>
                  <a:srgbClr val="522FE5"/>
                </a:solidFill>
              </a:rPr>
              <a:t>д</a:t>
            </a:r>
            <a:endParaRPr lang="ru-RU" b="1" i="1" dirty="0">
              <a:solidFill>
                <a:srgbClr val="522FE5"/>
              </a:solidFill>
            </a:endParaRPr>
          </a:p>
        </p:txBody>
      </p:sp>
      <p:pic>
        <p:nvPicPr>
          <p:cNvPr id="6146" name="Picture 2" descr="D:\весна\73f18c31fc43c81992fa3a9af1c13ad4_X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4" y="2520107"/>
            <a:ext cx="5500696" cy="4125522"/>
          </a:xfrm>
          <a:prstGeom prst="rect">
            <a:avLst/>
          </a:prstGeom>
          <a:noFill/>
        </p:spPr>
      </p:pic>
      <p:pic>
        <p:nvPicPr>
          <p:cNvPr id="6147" name="Picture 3" descr="D:\весна\461c431c570d7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4364840"/>
            <a:ext cx="3423324" cy="228078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04" y="172592"/>
            <a:ext cx="6858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Всю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зи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му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на 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реке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лежа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ло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Большое толстое стекло.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Весною то стекло сломалось,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 речке с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шу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мом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потекло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180397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lang="ru-RU" dirty="0"/>
          </a:p>
        </p:txBody>
      </p:sp>
      <p:pic>
        <p:nvPicPr>
          <p:cNvPr id="6" name="Picture 2" descr="D:\весна\70869232__20101107_1927946916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2949" y="37042"/>
            <a:ext cx="2732914" cy="2471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79637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629" cy="68276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7864" y="5517232"/>
            <a:ext cx="41290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dirty="0">
                <a:ln w="9525">
                  <a:solidFill>
                    <a:prstClr val="black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prstClr val="black">
                      <a:lumMod val="50000"/>
                    </a:prstClr>
                  </a:outerShdw>
                </a:effectLst>
              </a:rPr>
              <a:t>С п а с и б о!</a:t>
            </a:r>
          </a:p>
        </p:txBody>
      </p:sp>
    </p:spTree>
    <p:extLst>
      <p:ext uri="{BB962C8B-B14F-4D97-AF65-F5344CB8AC3E}">
        <p14:creationId xmlns:p14="http://schemas.microsoft.com/office/powerpoint/2010/main" val="422429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264" y="564422"/>
            <a:ext cx="1692852" cy="4628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54B25"/>
                </a:solidFill>
              </a:rPr>
              <a:t>весна</a:t>
            </a:r>
            <a:endParaRPr lang="ru-RU" b="1" dirty="0">
              <a:solidFill>
                <a:srgbClr val="054B25"/>
              </a:solidFill>
            </a:endParaRPr>
          </a:p>
        </p:txBody>
      </p:sp>
      <p:pic>
        <p:nvPicPr>
          <p:cNvPr id="1026" name="Picture 2" descr="D:\5 мар\0_6ec26_32e2538_XL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1654" y="4200532"/>
            <a:ext cx="3048000" cy="2259013"/>
          </a:xfrm>
          <a:prstGeom prst="rect">
            <a:avLst/>
          </a:prstGeom>
          <a:noFill/>
        </p:spPr>
      </p:pic>
      <p:pic>
        <p:nvPicPr>
          <p:cNvPr id="1027" name="Picture 3" descr="D:\5 мар\0_807ef_4f44508e_XL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7693" y="1248434"/>
            <a:ext cx="4064000" cy="2708275"/>
          </a:xfrm>
          <a:prstGeom prst="rect">
            <a:avLst/>
          </a:prstGeom>
          <a:noFill/>
        </p:spPr>
      </p:pic>
      <p:pic>
        <p:nvPicPr>
          <p:cNvPr id="1028" name="Picture 4" descr="D:\5 мар\0_89167_bf8d5efc_XL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65" y="3171743"/>
            <a:ext cx="3326173" cy="2494630"/>
          </a:xfrm>
          <a:prstGeom prst="rect">
            <a:avLst/>
          </a:prstGeom>
          <a:noFill/>
        </p:spPr>
      </p:pic>
      <p:pic>
        <p:nvPicPr>
          <p:cNvPr id="1029" name="Picture 5" descr="D:\весна\wallpapers_48505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0338" y="4013536"/>
            <a:ext cx="3214710" cy="25717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80442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Клёнам, 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ли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пам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и 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дубо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чкам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Дарю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новые 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листо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чки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Милых 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пта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шек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приглашаю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Возврати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ться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с 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ю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га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 на север провожаю 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Зи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мушку-подру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гу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0085"/>
            <a:ext cx="8229600" cy="561956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054B25"/>
              </a:solidFill>
            </a:endParaRPr>
          </a:p>
        </p:txBody>
      </p:sp>
      <p:pic>
        <p:nvPicPr>
          <p:cNvPr id="2052" name="Picture 4" descr="D:\весна\1279634250_futuru.ru.224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668" y="928646"/>
            <a:ext cx="8902726" cy="5929354"/>
          </a:xfrm>
          <a:prstGeom prst="rect">
            <a:avLst/>
          </a:prstGeom>
          <a:noFill/>
        </p:spPr>
      </p:pic>
      <p:pic>
        <p:nvPicPr>
          <p:cNvPr id="2053" name="Picture 5" descr="D:\весна\0_97fc5_924a513b_XL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3537" y="152400"/>
            <a:ext cx="4802292" cy="3205530"/>
          </a:xfrm>
          <a:prstGeom prst="rect">
            <a:avLst/>
          </a:prstGeom>
          <a:noFill/>
        </p:spPr>
      </p:pic>
      <p:pic>
        <p:nvPicPr>
          <p:cNvPr id="2054" name="Picture 6" descr="D:\весна\0_422d7_52563de1_XL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564" y="78254"/>
            <a:ext cx="3039955" cy="421484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4" y="4293096"/>
            <a:ext cx="61744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Вот 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любими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ца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Росси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– 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Всех и каждого спроси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Белоство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льная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краса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!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Украша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ет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нам леса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229F1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3523991"/>
            <a:ext cx="188545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берёза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845" y="2917979"/>
            <a:ext cx="2386608" cy="75091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СОЛНЦЕ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D:\весна\48499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3778" y="200360"/>
            <a:ext cx="2863261" cy="2849913"/>
          </a:xfrm>
          <a:prstGeom prst="rect">
            <a:avLst/>
          </a:prstGeom>
          <a:noFill/>
        </p:spPr>
      </p:pic>
      <p:pic>
        <p:nvPicPr>
          <p:cNvPr id="3075" name="Picture 3" descr="D:\весна\solnechnyi_svet-1024x768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6453" y="2917892"/>
            <a:ext cx="5191093" cy="38933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9127" y="332656"/>
            <a:ext cx="61744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Золотое яблочко</a:t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не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бу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катается.</a:t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Уберёт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весно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й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снега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Согре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ет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па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шни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 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луга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910" y="5637389"/>
            <a:ext cx="3384376" cy="847708"/>
          </a:xfrm>
        </p:spPr>
        <p:txBody>
          <a:bodyPr/>
          <a:lstStyle/>
          <a:p>
            <a:r>
              <a:rPr lang="ru-RU" b="1" dirty="0" smtClean="0">
                <a:solidFill>
                  <a:srgbClr val="054B25"/>
                </a:solidFill>
              </a:rPr>
              <a:t>подснежник</a:t>
            </a:r>
            <a:endParaRPr lang="ru-RU" b="1" dirty="0">
              <a:solidFill>
                <a:srgbClr val="054B25"/>
              </a:solidFill>
            </a:endParaRPr>
          </a:p>
        </p:txBody>
      </p:sp>
      <p:pic>
        <p:nvPicPr>
          <p:cNvPr id="1026" name="Picture 2" descr="D:\15 марта\b120763e763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128" y="191462"/>
            <a:ext cx="2977205" cy="3969606"/>
          </a:xfrm>
          <a:prstGeom prst="rect">
            <a:avLst/>
          </a:prstGeom>
          <a:noFill/>
        </p:spPr>
      </p:pic>
      <p:pic>
        <p:nvPicPr>
          <p:cNvPr id="1027" name="Picture 3" descr="D:\15 марта\80277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004471" cy="3004372"/>
          </a:xfrm>
          <a:prstGeom prst="rect">
            <a:avLst/>
          </a:prstGeom>
          <a:noFill/>
        </p:spPr>
      </p:pic>
      <p:pic>
        <p:nvPicPr>
          <p:cNvPr id="1028" name="Picture 4" descr="D:\весна\0_2a34d_6c0f6b5_XL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2217700"/>
            <a:ext cx="4303365" cy="32275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01818"/>
            <a:ext cx="6750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У занесённых 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сне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гом</a:t>
            </a:r>
            <a:r>
              <a:rPr lang="ru-RU" sz="28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ко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чек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Под белой шапкой 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снегово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й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Нашли мы маленький 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цвето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чек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Полузамёрзший, чуть 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живо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28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й</a:t>
            </a: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54B2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1882552" cy="678904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D:\весна\0_60e2_e30bf3ef_X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4625" y="4260046"/>
            <a:ext cx="3702775" cy="2466974"/>
          </a:xfrm>
          <a:prstGeom prst="rect">
            <a:avLst/>
          </a:prstGeom>
          <a:noFill/>
        </p:spPr>
      </p:pic>
      <p:pic>
        <p:nvPicPr>
          <p:cNvPr id="2051" name="Picture 3" descr="D:\весна\0a0855d4ad3a45d9c151cc07cd8eb25c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9936" y="345269"/>
            <a:ext cx="2954064" cy="3914777"/>
          </a:xfrm>
          <a:prstGeom prst="rect">
            <a:avLst/>
          </a:prstGeom>
          <a:noFill/>
        </p:spPr>
      </p:pic>
      <p:pic>
        <p:nvPicPr>
          <p:cNvPr id="2052" name="Picture 4" descr="D:\весна\500669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59" y="2466975"/>
            <a:ext cx="6362700" cy="43910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1569343"/>
            <a:ext cx="15249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апрель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2015"/>
            <a:ext cx="64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Застучал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дождя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ми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звонко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Ма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рту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ме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сяцу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вдого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нку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Звук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настро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ив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под </a:t>
            </a:r>
            <a:r>
              <a:rPr lang="ru-RU" sz="32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кап</a:t>
            </a:r>
            <a:r>
              <a:rPr lang="ru-RU" sz="3200" b="1" u="sng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е</a:t>
            </a:r>
            <a:r>
              <a:rPr lang="ru-RU" sz="3200" b="1" u="sng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200" b="1" u="sng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ль</a:t>
            </a: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Месяц следующий  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…(     </a:t>
            </a:r>
            <a:r>
              <a:rPr lang="ru-RU" sz="1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…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200" b="1" u="sng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     </a:t>
            </a:r>
            <a:r>
              <a:rPr lang="ru-RU" sz="32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539" y="2459627"/>
            <a:ext cx="2377385" cy="2007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769" y="2606080"/>
            <a:ext cx="3970784" cy="678904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Мать-и-ма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чеха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 descr="D:\весна\Tussilago-digit-web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3562308"/>
            <a:ext cx="4000501" cy="3000376"/>
          </a:xfrm>
          <a:prstGeom prst="rect">
            <a:avLst/>
          </a:prstGeom>
          <a:noFill/>
        </p:spPr>
      </p:pic>
      <p:pic>
        <p:nvPicPr>
          <p:cNvPr id="3075" name="Picture 3" descr="D:\весна\photo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408" y="3562308"/>
            <a:ext cx="4137449" cy="2862255"/>
          </a:xfrm>
          <a:prstGeom prst="rect">
            <a:avLst/>
          </a:prstGeom>
          <a:noFill/>
        </p:spPr>
      </p:pic>
      <p:pic>
        <p:nvPicPr>
          <p:cNvPr id="3076" name="Picture 4" descr="D:\весна\maty&amp;matse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152" y="1052736"/>
            <a:ext cx="3116871" cy="23376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59094"/>
            <a:ext cx="6851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Жёлтый маленький цветок</a:t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 солнцу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тя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нет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лепесто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к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Не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успе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ет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снег 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сойти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– </a:t>
            </a:r>
            <a:b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Он 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торо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err="1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пится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цвести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́</a:t>
            </a:r>
            <a:r>
              <a:rPr lang="ru-RU" sz="3600" b="1" spc="-100" dirty="0" smtClean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7864" y="2639337"/>
            <a:ext cx="4993057" cy="281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0660" y="2182331"/>
            <a:ext cx="4283968" cy="5619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Перелётные птицы</a:t>
            </a:r>
            <a:endParaRPr lang="ru-RU" dirty="0"/>
          </a:p>
        </p:txBody>
      </p:sp>
      <p:pic>
        <p:nvPicPr>
          <p:cNvPr id="4098" name="Picture 2" descr="D:\весна\0_5f7f9_8eac3bdf_X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0660" y="3163349"/>
            <a:ext cx="4095752" cy="3276602"/>
          </a:xfrm>
          <a:prstGeom prst="rect">
            <a:avLst/>
          </a:prstGeom>
          <a:noFill/>
        </p:spPr>
      </p:pic>
      <p:pic>
        <p:nvPicPr>
          <p:cNvPr id="4099" name="Picture 3" descr="D:\весна\2194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09" y="4039148"/>
            <a:ext cx="4098238" cy="2781519"/>
          </a:xfrm>
          <a:prstGeom prst="rect">
            <a:avLst/>
          </a:prstGeom>
          <a:noFill/>
        </p:spPr>
      </p:pic>
      <p:pic>
        <p:nvPicPr>
          <p:cNvPr id="4100" name="Picture 4" descr="D:\весна\75417702_large_20060522solovei01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1261500"/>
            <a:ext cx="3757984" cy="27241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253896"/>
            <a:ext cx="6030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01F1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Они для нас весну несут – </a:t>
            </a:r>
            <a:b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01F1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28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01F1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Давно их дома гнёзда ждут.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332" y="169525"/>
            <a:ext cx="2664296" cy="19925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26239" y="6489681"/>
            <a:ext cx="717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Н.Ю.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33456" y="2894111"/>
            <a:ext cx="1810544" cy="5348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522FE5"/>
                </a:solidFill>
              </a:rPr>
              <a:t>лужа</a:t>
            </a:r>
            <a:endParaRPr lang="ru-RU" b="1" dirty="0">
              <a:solidFill>
                <a:srgbClr val="522FE5"/>
              </a:solidFill>
            </a:endParaRPr>
          </a:p>
        </p:txBody>
      </p:sp>
      <p:pic>
        <p:nvPicPr>
          <p:cNvPr id="5123" name="Picture 3" descr="D:\весна\56299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8915" y="3246120"/>
            <a:ext cx="4470782" cy="3376617"/>
          </a:xfrm>
          <a:prstGeom prst="rect">
            <a:avLst/>
          </a:prstGeom>
          <a:noFill/>
        </p:spPr>
      </p:pic>
      <p:pic>
        <p:nvPicPr>
          <p:cNvPr id="5124" name="Picture 4" descr="D:\15 марта\0_4315e_7732a51e_XL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9697" y="3673117"/>
            <a:ext cx="4381504" cy="2979423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4489" y="1856095"/>
            <a:ext cx="3310415" cy="31458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9708" y="174931"/>
            <a:ext cx="1920406" cy="259712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52591"/>
            <a:ext cx="6030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На дворе уже апрель: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Тает снег, звенит капель.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Вот огромное стекло</a:t>
            </a:r>
            <a:b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200" b="1" spc="-100" dirty="0">
                <a:ln w="3200">
                  <a:solidFill>
                    <a:srgbClr val="B13F9A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522FE5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Под моим окном легло.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269</TotalTime>
  <Words>62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Constantia</vt:lpstr>
      <vt:lpstr>Times New Roman</vt:lpstr>
      <vt:lpstr>Wingdings 2</vt:lpstr>
      <vt:lpstr>Бумажная</vt:lpstr>
      <vt:lpstr>Весенние загадки </vt:lpstr>
      <vt:lpstr>весна</vt:lpstr>
      <vt:lpstr>Презентация PowerPoint</vt:lpstr>
      <vt:lpstr>СОЛНЦЕ</vt:lpstr>
      <vt:lpstr>подснежник</vt:lpstr>
      <vt:lpstr>Презентация PowerPoint</vt:lpstr>
      <vt:lpstr>Мать-и-ма́чеха</vt:lpstr>
      <vt:lpstr>Перелётные птицы</vt:lpstr>
      <vt:lpstr>лужа</vt:lpstr>
      <vt:lpstr>ледохо́д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Весенние загадки </dc:title>
  <dc:creator>ПК</dc:creator>
  <cp:lastModifiedBy>Наталья Поспелова</cp:lastModifiedBy>
  <cp:revision>14</cp:revision>
  <dcterms:created xsi:type="dcterms:W3CDTF">2012-03-15T09:31:17Z</dcterms:created>
  <dcterms:modified xsi:type="dcterms:W3CDTF">2017-05-04T07:28:01Z</dcterms:modified>
</cp:coreProperties>
</file>