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0" r:id="rId13"/>
    <p:sldId id="271" r:id="rId14"/>
    <p:sldId id="268" r:id="rId15"/>
    <p:sldId id="269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Питан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80928"/>
            <a:ext cx="8229600" cy="1566739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92D050"/>
                </a:solidFill>
              </a:rPr>
              <a:t>«Зарядка для ума»</a:t>
            </a:r>
            <a:r>
              <a:rPr lang="ru-RU" sz="6000" dirty="0" smtClean="0">
                <a:solidFill>
                  <a:srgbClr val="92D050"/>
                </a:solidFill>
              </a:rPr>
              <a:t> </a:t>
            </a:r>
            <a:endParaRPr lang="ru-RU" sz="60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6" name="Picture 5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7" cstate="print"/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8" cstate="print"/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9" cstate="print"/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0" cstate="print"/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1" cstate="print"/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" y="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1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" y="-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916832"/>
            <a:ext cx="90364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       На завтрак полезно есть кашу. Ешь всегда в одно время. Пищу тщательно пережевывай. Не торопись во время еды. Жареная пища вредна для здоровья. Обязательно употребляй молочные продукты. Береги свое здоровье</a:t>
            </a:r>
            <a:r>
              <a:rPr lang="ru-RU" i="1" dirty="0" smtClean="0">
                <a:solidFill>
                  <a:srgbClr val="92D050"/>
                </a:solidFill>
              </a:rPr>
              <a:t>.</a:t>
            </a:r>
            <a:endParaRPr lang="ru-RU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611560" y="2492896"/>
            <a:ext cx="8856984" cy="156673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92100" marR="0" lvl="0" indent="-2921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"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Физкультминутка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1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3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76672"/>
            <a:ext cx="7704856" cy="6034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16632"/>
            <a:ext cx="729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Правила правильного и полезного питания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548680"/>
            <a:ext cx="41784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1.питания режим с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облюдать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995936" y="1052736"/>
            <a:ext cx="37927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Соблюдать режим питания.</a:t>
            </a: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1520" y="1484784"/>
            <a:ext cx="40149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пищу свою р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азнообразить.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355976" y="1844824"/>
            <a:ext cx="37585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Разнообразить свою пищу. </a:t>
            </a: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79512" y="2132856"/>
            <a:ext cx="85325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3.повседневно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свежем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овощи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включать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виде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свой рацион и,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желательно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фрукты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852936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Повседневно включать в свой рацион овощи и фрукты, желательно в свежем виде.</a:t>
            </a:r>
            <a:endParaRPr lang="ru-RU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251520" y="3789040"/>
            <a:ext cx="58620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4.не растительным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пренебрегать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маслом.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131840" y="4293096"/>
            <a:ext cx="56312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пренебрегать растительным маслом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79512" y="4725144"/>
            <a:ext cx="79542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отдавать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продуктам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молоку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предпочтение </a:t>
            </a:r>
            <a:r>
              <a:rPr lang="ru-RU" sz="1400" i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молочным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899592" y="5229200"/>
            <a:ext cx="78772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Отдавать предпочтение молоку и молочным продуктам.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179512" y="5661248"/>
            <a:ext cx="74103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морепродукты в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ключать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рыбу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питания и </a:t>
            </a:r>
            <a:r>
              <a:rPr lang="ru-RU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рацион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15616" y="6021288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Включать в рацион питания рыбу и морепродукты.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26" grpId="0"/>
      <p:bldP spid="1027" grpId="0"/>
      <p:bldP spid="1029" grpId="0"/>
      <p:bldP spid="1030" grpId="0"/>
      <p:bldP spid="9" grpId="0"/>
      <p:bldP spid="1031" grpId="0"/>
      <p:bldP spid="11" grpId="0"/>
      <p:bldP spid="1032" grpId="0"/>
      <p:bldP spid="13" grpId="0"/>
      <p:bldP spid="1033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96549535_gas-kvas-com-p-kartinki-refleksiya-39.jpg"/>
          <p:cNvPicPr>
            <a:picLocks noChangeAspect="1"/>
          </p:cNvPicPr>
          <p:nvPr/>
        </p:nvPicPr>
        <p:blipFill>
          <a:blip r:embed="rId2" cstate="print"/>
          <a:srcRect l="6688" t="17450" r="3538" b="590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>
                <a:solidFill>
                  <a:srgbClr val="92D050"/>
                </a:solidFill>
              </a:rPr>
              <a:t>Мы повторим</a:t>
            </a:r>
            <a:r>
              <a:rPr lang="ru-RU" dirty="0" smtClean="0"/>
              <a:t> род и число имен существительных, обозначающих полезные для организма продукты</a:t>
            </a:r>
          </a:p>
          <a:p>
            <a:pPr lvl="0"/>
            <a:r>
              <a:rPr lang="ru-RU" b="1" dirty="0" smtClean="0">
                <a:solidFill>
                  <a:srgbClr val="92D050"/>
                </a:solidFill>
              </a:rPr>
              <a:t>Мы узнаем</a:t>
            </a:r>
            <a:r>
              <a:rPr lang="ru-RU" dirty="0" smtClean="0"/>
              <a:t> с помощью решения примеров и задач, сколько в день нужно есть овощей, фруктов, а сколько выпивать молока.</a:t>
            </a:r>
          </a:p>
          <a:p>
            <a:pPr lvl="0"/>
            <a:r>
              <a:rPr lang="ru-RU" b="1" dirty="0" smtClean="0">
                <a:solidFill>
                  <a:srgbClr val="92D050"/>
                </a:solidFill>
              </a:rPr>
              <a:t>Эти знания </a:t>
            </a:r>
            <a:r>
              <a:rPr lang="ru-RU" b="1" dirty="0" smtClean="0"/>
              <a:t>нам помогут</a:t>
            </a:r>
            <a:r>
              <a:rPr lang="ru-RU" dirty="0" smtClean="0"/>
              <a:t> составить памятку правильного питания.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276872"/>
            <a:ext cx="8939336" cy="214280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92D050"/>
                </a:solidFill>
              </a:rPr>
              <a:t>«Отгадайте загадки»</a:t>
            </a:r>
            <a:endParaRPr lang="ru-RU" sz="60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Сделан он из молока,</a:t>
            </a:r>
            <a:br>
              <a:rPr lang="ru-RU" sz="4000" dirty="0" smtClean="0"/>
            </a:br>
            <a:r>
              <a:rPr lang="ru-RU" sz="4000" dirty="0" smtClean="0"/>
              <a:t>Но тверды его бока.</a:t>
            </a:r>
            <a:br>
              <a:rPr lang="ru-RU" sz="4000" dirty="0" smtClean="0"/>
            </a:br>
            <a:r>
              <a:rPr lang="ru-RU" sz="4000" dirty="0" smtClean="0"/>
              <a:t>В нем так много разных дыр.</a:t>
            </a:r>
            <a:br>
              <a:rPr lang="ru-RU" sz="4000" dirty="0" smtClean="0"/>
            </a:br>
            <a:r>
              <a:rPr lang="ru-RU" sz="4000" dirty="0" smtClean="0"/>
              <a:t>Догадались? Это... </a:t>
            </a:r>
            <a:endParaRPr lang="ru-RU" sz="4000" dirty="0"/>
          </a:p>
        </p:txBody>
      </p:sp>
      <p:pic>
        <p:nvPicPr>
          <p:cNvPr id="4" name="Рисунок 3" descr="image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1916832"/>
            <a:ext cx="4571429" cy="3936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Что за белая водица</a:t>
            </a:r>
            <a:br>
              <a:rPr lang="ru-RU" sz="4000" dirty="0" smtClean="0"/>
            </a:br>
            <a:r>
              <a:rPr lang="ru-RU" sz="4000" dirty="0" smtClean="0"/>
              <a:t>С фермы к нам в бидонах мчится?</a:t>
            </a:r>
            <a:br>
              <a:rPr lang="ru-RU" sz="4000" dirty="0" smtClean="0"/>
            </a:br>
            <a:r>
              <a:rPr lang="ru-RU" sz="4000" dirty="0" smtClean="0"/>
              <a:t>Мы ответ нашли легко —</a:t>
            </a:r>
            <a:br>
              <a:rPr lang="ru-RU" sz="4000" dirty="0" smtClean="0"/>
            </a:br>
            <a:r>
              <a:rPr lang="ru-RU" sz="4000" dirty="0" smtClean="0"/>
              <a:t>Это просто... </a:t>
            </a:r>
            <a:endParaRPr lang="ru-RU" sz="4000" dirty="0"/>
          </a:p>
        </p:txBody>
      </p:sp>
      <p:pic>
        <p:nvPicPr>
          <p:cNvPr id="4" name="Рисунок 3" descr="image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132856"/>
            <a:ext cx="304800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Догадайтесь, кто такая?</a:t>
            </a:r>
            <a:br>
              <a:rPr lang="ru-RU" sz="4000" dirty="0" smtClean="0"/>
            </a:br>
            <a:r>
              <a:rPr lang="ru-RU" sz="4000" dirty="0" smtClean="0"/>
              <a:t>Белоснежная, густая.</a:t>
            </a:r>
            <a:br>
              <a:rPr lang="ru-RU" sz="4000" dirty="0" smtClean="0"/>
            </a:br>
            <a:r>
              <a:rPr lang="ru-RU" sz="4000" dirty="0" smtClean="0"/>
              <a:t>Сливки взбили утром рано,</a:t>
            </a:r>
            <a:br>
              <a:rPr lang="ru-RU" sz="4000" dirty="0" smtClean="0"/>
            </a:br>
            <a:r>
              <a:rPr lang="ru-RU" sz="4000" dirty="0" smtClean="0"/>
              <a:t>Чтоб была у нас... </a:t>
            </a:r>
            <a:endParaRPr lang="ru-RU" sz="4000" dirty="0"/>
          </a:p>
        </p:txBody>
      </p:sp>
      <p:pic>
        <p:nvPicPr>
          <p:cNvPr id="4" name="Рисунок 3" descr="image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3356992"/>
            <a:ext cx="4573042" cy="2921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Сахаристая рубашка, </a:t>
            </a:r>
            <a:br>
              <a:rPr lang="ru-RU" sz="4000" dirty="0" smtClean="0"/>
            </a:br>
            <a:r>
              <a:rPr lang="ru-RU" sz="4000" dirty="0" smtClean="0"/>
              <a:t>Сверху — яркая бумажка.</a:t>
            </a:r>
            <a:br>
              <a:rPr lang="ru-RU" sz="4000" dirty="0" smtClean="0"/>
            </a:br>
            <a:r>
              <a:rPr lang="ru-RU" sz="4000" dirty="0" smtClean="0"/>
              <a:t>Сладкоежки любят это.</a:t>
            </a:r>
            <a:br>
              <a:rPr lang="ru-RU" sz="4000" dirty="0" smtClean="0"/>
            </a:br>
            <a:r>
              <a:rPr lang="ru-RU" sz="4000" dirty="0" smtClean="0"/>
              <a:t>Что за лакомство? </a:t>
            </a:r>
            <a:endParaRPr lang="ru-RU" sz="4000" dirty="0"/>
          </a:p>
        </p:txBody>
      </p:sp>
      <p:pic>
        <p:nvPicPr>
          <p:cNvPr id="4" name="Рисунок 3" descr="image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2750" y="2524125"/>
            <a:ext cx="619125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Из крупы ее сварили,</a:t>
            </a:r>
            <a:br>
              <a:rPr lang="ru-RU" sz="4000" dirty="0" smtClean="0"/>
            </a:br>
            <a:r>
              <a:rPr lang="ru-RU" sz="4000" dirty="0" smtClean="0"/>
              <a:t>Посолили, подсластили.</a:t>
            </a:r>
            <a:br>
              <a:rPr lang="ru-RU" sz="4000" dirty="0" smtClean="0"/>
            </a:br>
            <a:r>
              <a:rPr lang="ru-RU" sz="4000" dirty="0" smtClean="0"/>
              <a:t>Эй, ну где же ложка наша?!</a:t>
            </a:r>
            <a:br>
              <a:rPr lang="ru-RU" sz="4000" dirty="0" smtClean="0"/>
            </a:br>
            <a:r>
              <a:rPr lang="ru-RU" sz="4000" dirty="0" smtClean="0"/>
              <a:t>Так вкусна на завтрак... </a:t>
            </a:r>
            <a:endParaRPr lang="ru-RU" sz="4000" dirty="0"/>
          </a:p>
        </p:txBody>
      </p:sp>
      <p:pic>
        <p:nvPicPr>
          <p:cNvPr id="4" name="Рисунок 3" descr="image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1124744"/>
            <a:ext cx="6209928" cy="6209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Что за белые крупинки?</a:t>
            </a:r>
            <a:br>
              <a:rPr lang="ru-RU" sz="4000" dirty="0" smtClean="0"/>
            </a:br>
            <a:r>
              <a:rPr lang="ru-RU" sz="4000" dirty="0" smtClean="0"/>
              <a:t>Не зерно и не снежинки.</a:t>
            </a:r>
            <a:br>
              <a:rPr lang="ru-RU" sz="4000" dirty="0" smtClean="0"/>
            </a:br>
            <a:r>
              <a:rPr lang="ru-RU" sz="4000" dirty="0" smtClean="0"/>
              <a:t>Скисло молоко — и в срок</a:t>
            </a:r>
            <a:br>
              <a:rPr lang="ru-RU" sz="4000" dirty="0" smtClean="0"/>
            </a:br>
            <a:r>
              <a:rPr lang="ru-RU" sz="4000" dirty="0" smtClean="0"/>
              <a:t>Получили мы... </a:t>
            </a:r>
            <a:endParaRPr lang="ru-RU" sz="4000" dirty="0"/>
          </a:p>
        </p:txBody>
      </p:sp>
      <p:pic>
        <p:nvPicPr>
          <p:cNvPr id="4" name="Рисунок 3" descr="image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2780928"/>
            <a:ext cx="4600799" cy="3350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186</TotalTime>
  <Words>174</Words>
  <Application>Microsoft Office PowerPoint</Application>
  <PresentationFormat>Экран (4:3)</PresentationFormat>
  <Paragraphs>28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Литейная</vt:lpstr>
      <vt:lpstr>Слайд 1</vt:lpstr>
      <vt:lpstr>Цель урока: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Домашний</dc:creator>
  <cp:lastModifiedBy>ЗСОШ Максимова</cp:lastModifiedBy>
  <cp:revision>10</cp:revision>
  <dcterms:created xsi:type="dcterms:W3CDTF">2024-03-21T11:39:11Z</dcterms:created>
  <dcterms:modified xsi:type="dcterms:W3CDTF">2024-03-22T03:04:07Z</dcterms:modified>
</cp:coreProperties>
</file>