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  <p:sldId id="268" r:id="rId6"/>
    <p:sldId id="270" r:id="rId7"/>
    <p:sldId id="269" r:id="rId8"/>
    <p:sldId id="260" r:id="rId9"/>
    <p:sldId id="263" r:id="rId10"/>
    <p:sldId id="266" r:id="rId11"/>
    <p:sldId id="267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Зоя Анатольевна Космодемьянская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1923 - 1941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s015.radikal.ru/i332/1309/06/1e070c20f24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" y="1417638"/>
            <a:ext cx="7848600" cy="5440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vatars.mds.yandex.net/get-zen_doc/4055632/pub_6024bb13c597941f8bda5968_6024bbc5bdbc8e23eb728a22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8" t="4098" r="1147" b="255"/>
          <a:stretch/>
        </p:blipFill>
        <p:spPr bwMode="auto">
          <a:xfrm>
            <a:off x="2118491" y="0"/>
            <a:ext cx="47231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5153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i.ytimg.com/vi/_Z7FRZrRiv4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914400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97042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shareslide.ru/img/thumbs/93a35ed8ba278c1d014e44e5eb50a028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73760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s019.radikal.ru/i615/1309/b1/2f86ca7c3c8c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457200"/>
            <a:ext cx="3581400" cy="5638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https://s020.radikal.ru/i712/1309/e5/10c582e57697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1676401"/>
            <a:ext cx="5181600" cy="4038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avatars.mds.yandex.net/get-zen_doc/244664/pub_5c6e90eed1f38a00c7d113c9_5c6e9251e1c97100b4bc5bbc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2746"/>
            <a:ext cx="8915400" cy="6732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shareslide.ru/img/thumbs/2175c58dd5c585eada9179e49383ecfb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8839200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www.d-free.ru/wp-content/uploads/2010/07/1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82988" cy="623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itd0.mycdn.me/image?id=889727176985&amp;t=20&amp;plc=MOBILE&amp;tkn=*0oXhpK9TmshqTtJFVF9K67EZBz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427" y="2661313"/>
            <a:ext cx="4442024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02853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7471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4.bp.blogspot.com/-B22c78fjuxU/VuyhP1uc7RI/AAAAAAAAVtU/9FC7J04bLNwYB2LY-SZNlD6FFc-VyHTfg/w1200-h630-p-k-no-nu/37146026b2c0c24d234d1fec5d3b6a2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40" y="1143000"/>
            <a:ext cx="8602119" cy="451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22433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s://s004.radikal.ru/i206/1309/70/54577f95886f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tihi.ru/pics/2016/12/23/67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6" y="274638"/>
            <a:ext cx="9090506" cy="597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87798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3</Words>
  <Application>Microsoft Office PowerPoint</Application>
  <PresentationFormat>Экран (4:3)</PresentationFormat>
  <Paragraphs>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Зоя Анатольевна Космодемьянская 1923 - 1941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НАДЯ</dc:creator>
  <cp:lastModifiedBy>Светлана</cp:lastModifiedBy>
  <cp:revision>7</cp:revision>
  <dcterms:created xsi:type="dcterms:W3CDTF">2021-04-12T18:11:43Z</dcterms:created>
  <dcterms:modified xsi:type="dcterms:W3CDTF">2021-05-04T11:49:21Z</dcterms:modified>
</cp:coreProperties>
</file>