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3" r:id="rId7"/>
    <p:sldId id="270" r:id="rId8"/>
    <p:sldId id="267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76" d="100"/>
          <a:sy n="76" d="100"/>
        </p:scale>
        <p:origin x="-2556" y="-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5836C-9873-45CD-B50E-610BBB466E5B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8914F-69BD-4C90-ADC2-25D4A0440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481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8914F-69BD-4C90-ADC2-25D4A0440FA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6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ssia.tv/brand/show/brand_id/63084/" TargetMode="External"/><Relationship Id="rId2" Type="http://schemas.openxmlformats.org/officeDocument/2006/relationships/hyperlink" Target="https://russia.tv/brand/show/brand_id/12569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s://russia.tv/brand/show/brand_id/7334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Весь мир – театр.</a:t>
            </a:r>
            <a:br>
              <a:rPr lang="ru-RU" dirty="0" smtClean="0"/>
            </a:br>
            <a:r>
              <a:rPr lang="ru-RU" dirty="0" smtClean="0"/>
              <a:t>Все люди в нём – актёры.</a:t>
            </a:r>
            <a:endParaRPr lang="ru-RU" dirty="0"/>
          </a:p>
        </p:txBody>
      </p:sp>
      <p:pic>
        <p:nvPicPr>
          <p:cNvPr id="4" name="Рисунок 3" descr="sbornikstihow-1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172966" y="1916832"/>
            <a:ext cx="5407146" cy="424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8144" y="1772816"/>
            <a:ext cx="30963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</a:rPr>
              <a:t>Классный час для учащихся начальных классов.</a:t>
            </a:r>
          </a:p>
          <a:p>
            <a:r>
              <a:rPr lang="ru-RU" sz="2400" dirty="0" smtClean="0">
                <a:solidFill>
                  <a:schemeClr val="accent6"/>
                </a:solidFill>
              </a:rPr>
              <a:t>Разработала Розанова Светлана Викторовна, учитель начальных классов МОУ «СОШ с. Березина Речка Саратовского района Саратовской области» </a:t>
            </a:r>
            <a:endParaRPr lang="ru-RU" sz="2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1295400"/>
            <a:ext cx="8229600" cy="3352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Известные актеры Саратовской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7939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Табаков Олег Павлович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https://upload.wikimedia.org/wikipedia/commons/5/52/Oleg_Tabakov-n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039273"/>
            <a:ext cx="3240000" cy="44059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20554" y="692696"/>
            <a:ext cx="552344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Родился 17 августа 1935, г. Саратов</a:t>
            </a:r>
            <a:r>
              <a:rPr lang="ru-RU" sz="2000" dirty="0">
                <a:solidFill>
                  <a:schemeClr val="bg1"/>
                </a:solidFill>
              </a:rPr>
              <a:t> в семье врачей — Павла Кондратьевича Табакова и Марии Андреевны Березовской</a:t>
            </a:r>
            <a:r>
              <a:rPr lang="ru-RU" sz="2000" dirty="0" smtClean="0">
                <a:solidFill>
                  <a:schemeClr val="bg1"/>
                </a:solidFill>
              </a:rPr>
              <a:t>. Учился </a:t>
            </a:r>
            <a:r>
              <a:rPr lang="ru-RU" sz="2000" dirty="0">
                <a:solidFill>
                  <a:schemeClr val="bg1"/>
                </a:solidFill>
              </a:rPr>
              <a:t>в мужской средней школе № 18 города Саратова. 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 Советский и российский актёр театра и кино, режиссёр театра и кино, педагог. Народный артист СССР (1988). Лауреат Государственных премий СССР (1967) и РФ(1997). Полный кавалер ордена «За заслуги перед Отечеством».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Художественный руководитель МХТ им. А. П. Чехова. Основатель, художественный руководитель театра под руководством Олега Табакова («Табакерка»).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41" y="5727188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</a:rPr>
              <a:t>Президент фестиваля документальной мелодрамы «Саратовские страдания». Член Совета по культуре и искусству при Президенте России.</a:t>
            </a:r>
          </a:p>
        </p:txBody>
      </p:sp>
    </p:spTree>
    <p:extLst>
      <p:ext uri="{BB962C8B-B14F-4D97-AF65-F5344CB8AC3E}">
        <p14:creationId xmlns:p14="http://schemas.microsoft.com/office/powerpoint/2010/main" val="298487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Табаков Олег Павлович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08720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 Олег Табаков снялся более чем в 120 фильмах.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4541058"/>
            <a:ext cx="32063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Тот еще Карлосон  (2012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645024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Кухня в Париже (2014)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6" name="Picture 6" descr="Олег Табаков - &quot;12 стульев&quot; (197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2858823" cy="2160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18055" y="6228020"/>
            <a:ext cx="2325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12 стульев (1976)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 descr="Олег Табаков - &quot;Тот еще Карлосон&quot; (201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349120"/>
            <a:ext cx="3242026" cy="2160000"/>
          </a:xfrm>
          <a:prstGeom prst="rect">
            <a:avLst/>
          </a:prstGeom>
          <a:noFill/>
        </p:spPr>
      </p:pic>
      <p:pic>
        <p:nvPicPr>
          <p:cNvPr id="5124" name="Picture 4" descr="http://ruskino.ru/film/16333/kadr/564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412776"/>
            <a:ext cx="3240000" cy="21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063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Табаков Олег Павлович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78" y="764704"/>
            <a:ext cx="9106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 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сказал Олег Табаков, чтобы покорить Москву, нужно иметь либо большие деньги либо быть из Саратова. </a:t>
            </a:r>
            <a:endParaRPr lang="ru-RU" sz="2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1700808"/>
            <a:ext cx="5436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В Саратове открыт прижизненный памятник Олегу </a:t>
            </a:r>
            <a:r>
              <a:rPr lang="ru-RU" sz="2000" b="1" dirty="0" err="1" smtClean="0">
                <a:solidFill>
                  <a:schemeClr val="bg1"/>
                </a:solidFill>
              </a:rPr>
              <a:t>Табакову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Композиция </a:t>
            </a:r>
            <a:r>
              <a:rPr lang="ru-RU" sz="2000" dirty="0">
                <a:solidFill>
                  <a:schemeClr val="bg1"/>
                </a:solidFill>
              </a:rPr>
              <a:t>посвящена творчеству Табакова и изображает двух персонажей: юношу Олега Савина из фильма "Шумный день" (одна из самых первых киноролей Табакова) и всем известного </a:t>
            </a:r>
            <a:r>
              <a:rPr lang="ru-RU" sz="2000" dirty="0" err="1">
                <a:solidFill>
                  <a:schemeClr val="bg1"/>
                </a:solidFill>
              </a:rPr>
              <a:t>мультяшного</a:t>
            </a:r>
            <a:r>
              <a:rPr lang="ru-RU" sz="2000" dirty="0">
                <a:solidFill>
                  <a:schemeClr val="bg1"/>
                </a:solidFill>
              </a:rPr>
              <a:t> персонажа кота </a:t>
            </a:r>
            <a:r>
              <a:rPr lang="ru-RU" sz="2000" dirty="0" err="1">
                <a:solidFill>
                  <a:schemeClr val="bg1"/>
                </a:solidFill>
              </a:rPr>
              <a:t>Матроскина</a:t>
            </a:r>
            <a:r>
              <a:rPr lang="ru-RU" sz="2000" dirty="0">
                <a:solidFill>
                  <a:schemeClr val="bg1"/>
                </a:solidFill>
              </a:rPr>
              <a:t>, которого озвучивал Олег Павлович.</a:t>
            </a:r>
          </a:p>
        </p:txBody>
      </p:sp>
      <p:pic>
        <p:nvPicPr>
          <p:cNvPr id="16386" name="Picture 2" descr="Памятник Олегу Табаков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3239999" cy="2160000"/>
          </a:xfrm>
          <a:prstGeom prst="rect">
            <a:avLst/>
          </a:prstGeom>
          <a:noFill/>
        </p:spPr>
      </p:pic>
      <p:pic>
        <p:nvPicPr>
          <p:cNvPr id="16388" name="Picture 4" descr="http://stuki-druki.com/facts/images/pamyatnik_Olegu_Tabakovu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623" y="4365104"/>
            <a:ext cx="3102762" cy="2160000"/>
          </a:xfrm>
          <a:prstGeom prst="rect">
            <a:avLst/>
          </a:prstGeom>
          <a:noFill/>
        </p:spPr>
      </p:pic>
      <p:pic>
        <p:nvPicPr>
          <p:cNvPr id="16390" name="Picture 6" descr="http://s3.stc.all.kpcdn.net/f/4/image/98/25/9925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5663" y="4581503"/>
            <a:ext cx="3242553" cy="21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614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Миронов Евгений Витальевич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988840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Родился 29 ноября 1966, г. Саратове, жил с родителями в посёлке Татищево-5 (ныне Светлый) Саратовской области. 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После окончания в 1982 году восьми классов Евгений Миронов поступил в Саратовское театральное училище им. И. А. </a:t>
            </a:r>
            <a:r>
              <a:rPr lang="ru-RU" sz="2000" dirty="0" err="1" smtClean="0">
                <a:solidFill>
                  <a:schemeClr val="bg1"/>
                </a:solidFill>
              </a:rPr>
              <a:t>Слонова</a:t>
            </a:r>
            <a:r>
              <a:rPr lang="ru-RU" sz="2000" dirty="0" smtClean="0">
                <a:solidFill>
                  <a:schemeClr val="bg1"/>
                </a:solidFill>
              </a:rPr>
              <a:t>, на курс Ермаковой В.А..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Советский и российский актёр театра, кино и телевидения.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08518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Художественный руководитель Государственного театра наций с 2006 года. Народный артист РФ (2004). Лауреат двух Государственных премий РФ (1995, 2010).</a:t>
            </a:r>
          </a:p>
        </p:txBody>
      </p:sp>
      <p:pic>
        <p:nvPicPr>
          <p:cNvPr id="18434" name="Picture 2" descr="Фото Е Мирон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872" y="1988840"/>
            <a:ext cx="3240000" cy="2825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17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24544" y="1394773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  Евгений Миронов снялся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более чем в 70 фильмах.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5145" y="4541058"/>
            <a:ext cx="32335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Охота на пиранью (2006)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9636" y="3645024"/>
            <a:ext cx="2361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Вычислитель (2014)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9958" y="6228020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Побег (2005)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37957" r="9982"/>
          <a:stretch>
            <a:fillRect/>
          </a:stretch>
        </p:blipFill>
        <p:spPr bwMode="auto">
          <a:xfrm>
            <a:off x="6372200" y="1361931"/>
            <a:ext cx="2232248" cy="228309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Миронов Евгений Витальевич</a:t>
            </a:r>
          </a:p>
        </p:txBody>
      </p:sp>
      <p:pic>
        <p:nvPicPr>
          <p:cNvPr id="17412" name="Picture 4" descr="http://i.uralweb.ru/albums/fotos/f/834/83451d9b1cbc110301bd0bbf28cbbdd1.jpg"/>
          <p:cNvPicPr>
            <a:picLocks noChangeAspect="1" noChangeArrowheads="1"/>
          </p:cNvPicPr>
          <p:nvPr/>
        </p:nvPicPr>
        <p:blipFill>
          <a:blip r:embed="rId3" cstate="print"/>
          <a:srcRect l="17848" r="17900"/>
          <a:stretch>
            <a:fillRect/>
          </a:stretch>
        </p:blipFill>
        <p:spPr bwMode="auto">
          <a:xfrm>
            <a:off x="3635896" y="2276872"/>
            <a:ext cx="2592287" cy="2282400"/>
          </a:xfrm>
          <a:prstGeom prst="rect">
            <a:avLst/>
          </a:prstGeom>
          <a:noFill/>
        </p:spPr>
      </p:pic>
      <p:pic>
        <p:nvPicPr>
          <p:cNvPr id="17414" name="Picture 6" descr="http://www.kino-teatr.ru/acter/album/2868/105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933056"/>
            <a:ext cx="3384000" cy="228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911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Конкин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Владимир Алексеевич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412776"/>
            <a:ext cx="53285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Родился </a:t>
            </a:r>
            <a:r>
              <a:rPr lang="ru-RU" sz="2000" dirty="0">
                <a:solidFill>
                  <a:schemeClr val="bg1"/>
                </a:solidFill>
              </a:rPr>
              <a:t> 19 августа 1951</a:t>
            </a:r>
            <a:r>
              <a:rPr lang="ru-RU" sz="2000" dirty="0" smtClean="0">
                <a:solidFill>
                  <a:schemeClr val="bg1"/>
                </a:solidFill>
              </a:rPr>
              <a:t>, г. Саратове. 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В детстве родители дали ему хорошее воспитание. У Владимира было освобождение в школе от труда и физкультуры из-за порока сердца, и всё свободное время родители водили его по театрам и музеям.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По окончании школы Владимир поступил в Саратовское театральное училище имени И. А. </a:t>
            </a:r>
            <a:r>
              <a:rPr lang="ru-RU" sz="2000" dirty="0" err="1" smtClean="0">
                <a:solidFill>
                  <a:schemeClr val="bg1"/>
                </a:solidFill>
              </a:rPr>
              <a:t>Слонова</a:t>
            </a:r>
            <a:r>
              <a:rPr lang="ru-RU" sz="2000" dirty="0" smtClean="0">
                <a:solidFill>
                  <a:schemeClr val="bg1"/>
                </a:solidFill>
              </a:rPr>
              <a:t> на курс Д. А. </a:t>
            </a:r>
            <a:r>
              <a:rPr lang="ru-RU" sz="2000" dirty="0" err="1" smtClean="0">
                <a:solidFill>
                  <a:schemeClr val="bg1"/>
                </a:solidFill>
              </a:rPr>
              <a:t>Лядова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Советский и российский актёр театра и кино, Заслуженный артист УССР (1974), Заслуженный артист РФ (2010), Лауреат премии имени Ленинского комсомола (1974).</a:t>
            </a:r>
          </a:p>
          <a:p>
            <a:pPr algn="just"/>
            <a:endParaRPr 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20482" name="Picture 2" descr="Владимир Конкин (Vladimir Konkin) фот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240000" cy="4536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20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kino-teatr.ru/acter/album/2098/174714.jpg"/>
          <p:cNvPicPr>
            <a:picLocks noChangeAspect="1" noChangeArrowheads="1"/>
          </p:cNvPicPr>
          <p:nvPr/>
        </p:nvPicPr>
        <p:blipFill>
          <a:blip r:embed="rId2" cstate="print"/>
          <a:srcRect l="5896" r="5663"/>
          <a:stretch>
            <a:fillRect/>
          </a:stretch>
        </p:blipFill>
        <p:spPr bwMode="auto">
          <a:xfrm>
            <a:off x="179512" y="4005064"/>
            <a:ext cx="3240360" cy="22824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03141" y="4437112"/>
            <a:ext cx="29979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Место встречи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изменить нельзя (1979)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9636" y="3851756"/>
            <a:ext cx="235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Отцы и дети   (1983)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496" y="6372036"/>
            <a:ext cx="3511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 smtClean="0">
                <a:solidFill>
                  <a:schemeClr val="bg1"/>
                </a:solidFill>
              </a:rPr>
              <a:t>Аты-баты, шли солдаты… </a:t>
            </a:r>
            <a:r>
              <a:rPr lang="ru-RU" dirty="0" smtClean="0">
                <a:solidFill>
                  <a:schemeClr val="bg1"/>
                </a:solidFill>
              </a:rPr>
              <a:t> (1977)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Конкин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Владимир Алексеевич</a:t>
            </a:r>
          </a:p>
        </p:txBody>
      </p:sp>
      <p:pic>
        <p:nvPicPr>
          <p:cNvPr id="19458" name="Picture 2" descr="http://ruskino.ru/film/654/kadr/439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204864"/>
            <a:ext cx="3066974" cy="2282400"/>
          </a:xfrm>
          <a:prstGeom prst="rect">
            <a:avLst/>
          </a:prstGeom>
          <a:noFill/>
        </p:spPr>
      </p:pic>
      <p:pic>
        <p:nvPicPr>
          <p:cNvPr id="19462" name="Picture 6" descr="http://www.kino-teatr.ru/acter/album/2098/2368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34632"/>
            <a:ext cx="3074970" cy="228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846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Янковский Олег Иванович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860823"/>
            <a:ext cx="4320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Советский, российский актёр театра, кино и телевидения, кинорежиссёр. 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Народный артист СССР (1991). 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Лауреат Государственной премии СССР (1987), двух Государственных премий Российской Федерации (1996, 2002).</a:t>
            </a:r>
          </a:p>
        </p:txBody>
      </p:sp>
      <p:pic>
        <p:nvPicPr>
          <p:cNvPr id="24578" name="Picture 2" descr="http://s020.radikal.ru/i722/1409/5e/e6d42425378d.jpg"/>
          <p:cNvPicPr>
            <a:picLocks noChangeAspect="1" noChangeArrowheads="1"/>
          </p:cNvPicPr>
          <p:nvPr/>
        </p:nvPicPr>
        <p:blipFill>
          <a:blip r:embed="rId2" cstate="print"/>
          <a:srcRect l="6136"/>
          <a:stretch>
            <a:fillRect/>
          </a:stretch>
        </p:blipFill>
        <p:spPr bwMode="auto">
          <a:xfrm>
            <a:off x="107504" y="4122504"/>
            <a:ext cx="4320480" cy="2600641"/>
          </a:xfrm>
          <a:prstGeom prst="rect">
            <a:avLst/>
          </a:prstGeom>
          <a:noFill/>
        </p:spPr>
      </p:pic>
      <p:pic>
        <p:nvPicPr>
          <p:cNvPr id="24580" name="Picture 4" descr="https://upload.wikimedia.org/wikipedia/commons/thumb/0/05/Oleg_Yankovsky2.jpg/225px-Oleg_Yankovsk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836712"/>
            <a:ext cx="2336797" cy="32403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43808" y="802447"/>
            <a:ext cx="58326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</a:rPr>
              <a:t>Родился 23 февраля  1944 году  Джезказган, Казахская ССР. 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</a:rPr>
              <a:t>В 1951 году семья перебралась в Саратов, где окончил школу № 67.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</a:rPr>
              <a:t>После школы Олег собирался поступать в медицинский институт, но случайно увидел объявление о приёме в Саратовское театральное училище. </a:t>
            </a:r>
          </a:p>
        </p:txBody>
      </p:sp>
    </p:spTree>
    <p:extLst>
      <p:ext uri="{BB962C8B-B14F-4D97-AF65-F5344CB8AC3E}">
        <p14:creationId xmlns:p14="http://schemas.microsoft.com/office/powerpoint/2010/main" val="15899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5.nnm.me/5/8/e/0/1/9aee87b107a8aaa35b1ccd21d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154712"/>
            <a:ext cx="2958666" cy="22824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94418" y="4397042"/>
            <a:ext cx="3682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Полёты во сне и наяву (1982)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9636" y="3717032"/>
            <a:ext cx="25058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Ностальгия   (1983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496" y="6372036"/>
            <a:ext cx="342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Тот самый Мюнхгаузен (1979)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Янковский Олег Иванович</a:t>
            </a:r>
          </a:p>
        </p:txBody>
      </p:sp>
      <p:pic>
        <p:nvPicPr>
          <p:cNvPr id="23556" name="Picture 4" descr="http://www.kinopoisk.ru/images/film_big/77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07147"/>
            <a:ext cx="2376264" cy="3102173"/>
          </a:xfrm>
          <a:prstGeom prst="rect">
            <a:avLst/>
          </a:prstGeom>
          <a:noFill/>
        </p:spPr>
      </p:pic>
      <p:sp>
        <p:nvSpPr>
          <p:cNvPr id="23558" name="AutoShape 6" descr="data:image/jpeg;base64,/9j/4AAQSkZJRgABAQAAAQABAAD/2wCEAAkGBxMTEhMTEhMVFRUVFxYSFxUVFRUVFhUVFRUWFhcVFRUYHSggGBolGxUVITEhJSkrLi4uFx8zODMtNygtLisBCgoKDg0OFxAQGi0dHx0tLS0tLSstLS0tKy0tLS0tLS0tLS0tLS0tLS0tLTctKy0tLS0tLS0tLS03NystLSstN//AABEIAK0BJAMBIgACEQEDEQH/xAAbAAACAwEBAQAAAAAAAAAAAAADBAIFBgEAB//EADoQAAEDAwMCBAQEBgEDBQAAAAEAAhEDBCESMUEFURMiYXEGgZGhMrHB8BQjQtHh8VIzYnIHc6LC4v/EABkBAQEBAQEBAAAAAAAAAAAAAAEAAgMEBf/EAB8RAQEBAQADAQEBAQEAAAAAAAABEQISITEDQVFhIv/aAAwDAQACEQMRAD8Aseo0g1ju26wdW7c5/oDhb67OthHosBXpaHH3XFuDdWqTTJPZZig7KvOvkimOxWaouU0fGSn7ZsBVbHEJ+lWQViG4Q6lN0YQbSvlQuLggxKdRqk7uuGpmAVXeMSZU6bjKNSz14yg6uyTr1M7ofjFBWNOqZRA1JMqJpj5ToLdScA0rPjJwr/qdeRoDSSdgBPugdO6ICDrFR8wdNANeR3wXCT7StRi8+1HUOYTFNhJA7rTVuidPg6LmqXtPmpVAKFdmBLfDezSSPQklT6X0+yFUGneBwM+SqzS8R/3Dy52yAnRZQGdBBa008O3JJ/RcNV4LqbxMchWt3Qq+ZtItwTph062iciJEx6qpN847thwwZBB+iy42XVW94BIQuFFzi5xK4TG6Ho/j1NgGeU/SvHuaQ0kAdkkw53TNWppbDed1OfUaGx6+2nQg1DO0Ska16x2Hc5BWZuKYkRuVdUrQaQq+lzzodx1d4JY3IS1WoXb8rx/EQo6Y4U6ZhBrRMKzoXRYAAUj4OcLlNxlarnWzsrnU0SiveqPp1Rwjsrl1UALOuvLjihlcayTK9WBCCG9yE6opFyE4qGvLyC9xleUH0FlYHY7rG/EL9NX0Vj0i6LiMo3XbEOaXeip9RG8oCpb/ACWQp0oJC2VmP5JHYLItPndPdUOisCZp1YwQlHVIXn3EtUtGNaDKDUqy5KvJwmaVPEpQ9IkKbamUGpUA5QxX5QTdTeSughJGrOUanUBUjYbhPdOs31C1rQfMYnt3OSNhJKRoHeEZ/WzQpPY2ddQESdgx2DHY+qoTl/1hlsdFB7H1YhzyPLiRpY7jHOJWTdcHL4pSTEQC4YmQOBxMpZ7cpq16e5wkAldJJGZt+NFbfEtCuA29sxUI/DWo1HsqN7DS5xaRP+lXdWtKLyKlF49adRuioI5a4eV4+h9EAdOeMhhkcJF1CoTGlw9OyvX2HK1PRuuWtPSypRrta8EbggPJEPYRkZ4EBB650mrSc15JLKglrjMkcTPMfks460eM8iD7GZnsn+n9dqT4dQ6mOOWuEgE8jkZ7Kzfgv/UIA+q5UZITFYiXeWM5H9lEPxCwyWoAJ6hbFxBStYAGQmLW5I+aqC180NqABXlK2OkOnhUNWk4v1EHda2iPIAeyz1fTfE2smAfEM+q9XqmUW4I8R0d0pXcJWoz0iHFcpAyomUxZzqlaYxf2jYaE3EiUG3yAiPfAhcnaOtqyoPrYXGtwSlqzjCCHXqTkJcOMqQchVTEFa0U2vJQ3C8lk3Y3/AIbhpWrfX10HSIkKr6bYM3cMqxr/AISBsi1RTdMqEMeFmb18VDC1VKj4eqeVkupHzlPPuqhmtKj4vZLl68HLpiO0nTJKjXqnjCXFVTfWBEIxDMPcplxaBCr21IXalzKvFaI7CM1+EmXSutcVYtW9CrhRrUmuqS7OAPsl7etCthauIp1QIa4COxgwcozDmrLp3S2QDCu6Np2H0ACH06nLQFaW9MtPH2P6hcbbr2cczAqfTWgEkCVW3li2cNAV9WrHSfcd+fmq+5OPVFrbHdToZOFmq1DYjtPzC2vUGbrH3FEnWW50wIG5LnQIC6fnXm/fk5Trh2nO4B/fzU6kbSna/SmtDRqDgGNyCcEt1FuQMglVzWcRstPL1cRid1Oi0Si+GSErTJ1EKZ8tWZqY4VlaXBLcrOAun9VcWGocErPUa49VVXoHiOPqlXkEp+/t3aiSMFV5YVqHymvOVv0m2BEkKprAwtL0pn8tqr8M+mWNDRCUcnKvZK3GAsfXRBz4Q3PkIZfhLmohPVThLvKlWelX1VYHQvIPiLy17Gt1b1JaE3TOMqs6d+EewVhcPAZM8Io1V9VreZoWb67RIM91odWsgqp6/ScccBa5+sWs4F2V0NPAUYXY68SvSvNVhRtQ7AVbgvRELwarFnSjOSpXdiG7I8ovKK1pR2s916jS82Qr2rQboDhwi2LyUQBG4K3/AMPgv6c04mk6oY50h4c6ByYf9lmaj2gTgq7+Dr2m4VaDyAXA1GSYzABgnnG3MrHV2On5d/8ArP8AVrb0pwTHYgxlWFKo+mRFTW3s6J+oQOnMD2QeR9y1Db05rQ7Uam0AajDXQ3zAmceX8Pclc/T3Zi5fUY6DGk6pI9El1StTZMmdvdDsQA0gknyl2eCDgfRU1iPHDqj3QQSANw0iCJEbEE5yjJVbhK/uS4EtY73IwspSc4v0gkanN2MZBwZ9FrbplTWxoqE4OsEQ3nbZZujRBrkcAk/RdOfTh+m32uazwWaNR1bydyUpb0cHUo1o1yOEavHzKZHms1BgnAXmWo537qFQkAHZGoOMgnZDl1MWFO0GjMIp8oEbJdxwheLgicoczzzI2BVZcUhmWxKapXEtxhVt1Xh0EyFKAfw08pu16iWYIwEmLzOBChWJ3PK067Yu6XUWvdIQOo3ICremVGyUPqVy07Ix03YZ/iA7ZAqVIVfTrwcL1atIT4idDVaoISRrQVAvUJWpFohK8oOevJw63tm/ygL3VLk+GQOyhb12NaCeyBdXjHiBsueM6Us7ogCUl1y6MhNV6WmCFTdSqS4LUnsBUK+kqNYznuu1GYCEV0xDUWyQE5Qfocq9r4U2y6EWKrgX/mHKPVrhzSY2STLQiCiCo6dOnB3XPGcDouJhwXKtcw4cFFt2aHFvByutsXkkkeWJlP8AWoTtQSCSn6X8seKMBrmjcTJImBzAkrvTbMv8jRkn7dz6LvxGBNMMyxjTTBgDVmS495JPyhP0tz0OrHtOPqVoDSmJ2WL+GbqaLHTt5Xe4/YWubcthoJwMrh1Pb6P59S8lrgjzxw07LL9BGpp07jDvcHYrSMuGNFTVJ3Ij2OFnvh1oYatQu/6sHT2IJg++YV8a6s9C9VrtY08GFnLCkDLuTn7/AOk1157qtYUqYLnOIY1oyS5xgQu2NKJBEEYIOCCO44WvnOvN+3XvFVqzHqmqLNQzwm+m9LY8u1ujeMwpXL2UhpaZ9VqV5qUuGz7JWmXd8L3i5OUJziNks34f/jYgcL15cg/hVM6d5XGS3MpxjxOVL92nTESlq9SY+67dXOuMbIACcakFJRfGkQUFAquM4Q11NjokOxyh1KJmURjsIVR57pjKLmqLnLrzhD1rWNOOXGkrr3KOpKdJXlBxXVJp6VZsaSg1qQAgGEm85wiVKpLQueMrWg0OEFZ/qIioQrC2cVX3rPMU8z2S4eoogoqYtj8l01aCHwnbK5aMFs/ouULKecJilZtmQVm2DRq9bU2Bvwp2VSCAd+VyjZN3mUWkwAklcyYqME5Wh6JSFW2LXHQGuhzyNhPHcwu9F6WHEVKw0sAkasF3qB2UuudTYW+HT8rQcDPYzPut8cf2gLql3TZR8G3ZoBgOcR/MqD/ud/xzsFn+oUNVIxu3zfTiEE3Q1AEmMCeADiflunbaoSDO48pETkQZx6LVaJfDnURTcWu/BU/+Ltgfnt9FuLd2qJ7L5vc0tL3N43HsVpPhrrTY8GqYcMseTEjsT3H3XP8ATn+x1/L9MuVqKunH4ZziSN95CoKzQCYMD58K1r1GOcCTxPoqZwdXrsoUo11CRPDWgS57vQBc5Hp77memfpdTLbjW3LhOmZGRsARkGJg8LY9O6zb3oIqg6wJ1iBWGN3Af9Ru+Vgbu3FKtUYDJpVHsB7+G8ifnCBUdpeS06YMgjBE5ER6FemSZjxXq1rrygaTiNQc2Ja4HDh3VRd1C4GFaWFU16ZY6PEb/ADAQANTSQ12oD1g/VPDo0AE88fJcrMrLHBjk2KLtKvf4NrTkIb6DeNii9GyKD0IXZGg9wVbMs2yCdkxd2NEtMCCrVJrMly8HjunXWkIYtAtC+i73BB1hPPt1AWw5VKPZAvUCrE0GnheNu1OlWPeoalaus2KDrdqfJarHOXtSsX2zUA24V5LSgcvJjwR2Xk7Fq0p05U3DCZtaWEyLcQudBEOEJG6iZVv4ISt5REplRAOCm0oraIRG0wm0J0TjAUT6BdnS3CPZnUYA7CPdZWO2pyGgEk4AG5J4V5TpUrbzVRrq8MxoZ6u/5H7IBrtoAhhaahkF4zp7hnr6qpuLgkhxO+CSTn3W+Zn0xcXfxBUdM44GJj27Kkqlxy45OV3b95C6DMT/AHlOko+nJjGybsLn8JP9Q0E+rcH7Ql67dJ/eOyDaOM1Gjgiq35Yd9oUjHWqcEP7RvyEi4AtVo4h9MmdsH3xIVVSdBLf3Cgd6f4pDjQcDpaXupEidI3LJyY7BW3wL8Q07e4rVKoDQaBaw5JDg5rtI9XRCyVw2HLhKZP615ejIqF7nPdu4lx93Ek/ml3HP2+iLQQ6gykRf9B6oKIDzTa+AWE5a8NO8OG/eCOFqfEqGNLgQcg+hyF8/s38HYrX2btVCmdUHQ0R7CP0XPs07fMDWyTLgl6TdbROIn5z/AKXizaTIVmzRjsvPblcet1WstfsUr1IOBGMbTGMK3v6QkaTjlevLsNpNYWznf5LXN1TqxmXgleaY4VzQLAQ77JC8qwTAG5wukdNK1D6JZ7vRNl57INT2UrSj3LmlSps9Fx7o3SgnNK4Qul0qNRvZARcVEhDeSu+IEpLSvKPiheUmgttgmgMJOyOAnQMIrULPCSvU49KXgRAR1Lhcuwu6fRbxO0zIhWtmDTBx53Dc/wBLTmAOCR+YSVpQkxxufYZKdcCSSZk5VCD4PYwd5/uNu6hp/pOHb/8AkPT1TgGd+2EK6o6tjniJwR/kJQdFuf8Ae/ZHrUtORj9/5SlrW1CDuMOH3n2lO18gnjCkWqjUMj9cqpbU0VmnjYkdnYP5q1BxEZ7dxnCpupt83bhM+pZNpljnCJa8R2ykeoU9Dgd43MK1p3EtYcRAnHMZz80G9pTOf0QVTdN2KCEduWRyMJcFbEHtuVyruuW5ypVVD+oNdC+hdHt2m3o/+22ffMj64XzxazpNy4UW55fHsXkhc/03PR6+L51NjRv6Knvq5/pOAmKfnbDnBAdQ0gs3B5Xmz37c80Xp96XNhOPplwyqqztAwbp+nVIGCn5fQvP+JvtMJN9tBMgps3pbnCUueoF+4Gey3GuYg9qGGA8IT3cJqmIAjcrTWB07cJW8oBWTAdylrmCUavH0rW2wCg+gny1AfTTqwk6gguoJ8NQa71arCXgrymXFeToxddP/AAhWAGFXWRwrBpMIrULOOUleHKOR5kle/iWpBSzjlEYV0NXQCtYDdo7+3y5TOqJzjM/UbJa1Bxwj6foYgn7qxqJlwnjYH6SovMDbtP7+aiBufl8lJtUbf73/AMKSsvWlpFQek+2N1ZU60id9vfOf0QK1PUCMbR/dK9OP4mH8Tce7eCkLB9PEjvP+FRdWHmWhGwjb7jnlUHVdwqfStdIc1jwDBAxyO3sh3GB+8eiP04fymDiGjP77od1T044PPr7oSkeNLs7FLHBKsuo0sT81XOMwVuB1pggotQZ+6XRyZaFJBaXpFRpt2zOprnMH/iDP/wBlmVd9CaTTeB/S+fk5v/5WevhXNvUaJJE9lcVOnuGgvgB8kZ7RP5hZl1E94UoqOjU9x04EkmB2C43mM4vL2wdAyIKUcwAQTBGEoG1MeY49ThTqMPKskb5hW5q75SlOpnJUqjTKCaaZBfR+k9k5cnKdw3gqidSBTNGn2KsMqzq3MJV9yF5rUN7EJzxSUN9cjhSIhDdUHKU740hAqDuuurjgKAMqCErynoC8lGrV+ysQ4wq2jSKeeIC1YzKGzlJV25TtM4lJ1X5TBa40I7WhBDkSk7nsnAYpN3/fzXRUEbn5+6jSHb9+q47bPy9lOkFmJ3XqlKRjH25Q2jtIMT+e6H42kiQR64+iE8ytydv07JOo3TXYREPEfNOOeMkZ4PaFX3ogtPZw9EpcAHTg4if39VRdVOQr4jywREgD2VB1c5Hz+iolxYmGAEdj+sozntGH7H7eq4DsNsDbbb/ahet8pE/L3yhFL6lHlkcxGVROGSFf2z/EY6mfxNODyW/3CprtkO/e61EAjUtoQipU3QlPEK8+GBIqgcaHfI6h/b6qmqDKZ6JW0V6ZnDjod7Ox+cfRFmpp6lA4xuo0qDyfKJO2FO5kRuMY3CMxz6RYWh7Hb+YEY753XGxYj/AVhBLHD5Ir7CrBOk49DK1/wr8SXQcKZFF5LgQXggwDMeVbHrnW6g1MqUWGBJ06nEyPURHqteHr0N9vhFe1eDkHvlCFuSCY2X1albsNI3HhsdocJYYky5uMfvBT97eU6gllq2XNDSf+IEAYIyd1Tlm18TqUXDeQiMIHK2/WKtLU2aEDIJxmY+391Q3HS2eIGlzYOfbbH3VhVzKkiVLxhCjWoBpIaZEkT6cKDqTgAYxss2NC6xCBWoN7rklBee6sIb6UKGmV55XNSQ9o9V5e8VcUlxRpAL124o7GBL3Z4XQfAWPwl6jhKac3yqvKmKLqRWbIDSmKIkKUSMjPyjmV1tScHjf0XS88/vP+V6vSED2/RTokwe3P6Lr8j8Poc+qVLSJ8xxHzQW3rhGxwPspO1qGTp8p9Nkj4rnOa08ub+acfccxv+5S1sJqt9J/JKX9VuO3b3GBsqDrQz8lf1Hw1p7CPf3+qz/W3eYex/sifU0MYEjgDYdlCscafc/vupN2Hy+y5V3Hz+3+1KqyzdFTeCVzrdvgPHz/JEI88zx+qcqt1Ng8gH7KDLry64QohaaFJkAo9pQDnUsxNVjCTsJcIP2KWYcFTD/5bxwYPsQRn7lQfc+t/At2SS+vRDWYbpZBM5yCd9/oodW+DXmowPvGvcGRhrWgRJgRzz81hz8eX+rWK+4b5Sym5uWARBbjE7QcnKUuvie6rOmrVcZJMDygTw0N2HELnbyNrTXVC4tazTSc2oWiZkiDxjn2V87/1Or0f+vQY55YG4aWAdzGp08YXz+2ruJnU6RkGSmup0HOaKj6jnuPJROvSs2m6fxB5nOY1rQ7ccxEcI9v8ZPZU1RIGNMnZY+uO2Eb+FxOoo8rGvGYt+qfFjqxcHU2tBMiMx2THXOtULinbilb+CabC17gR/MJidhJGCc/8lj5gnlPCsYGytYunalIEeUSYS9em6IdMDgr1K7c0yFK9vXPMuQ1Cj8KOgrgCmDwnBoJ9QouIRXU5Q/4Qd1JHSF5R8KF5S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data:image/jpeg;base64,/9j/4AAQSkZJRgABAQAAAQABAAD/2wCEAAkGBxMTEhMTEhMVFRUVFxYSFxUVFRUVFhUVFRUWFhcVFRUYHSggGBolGxUVITEhJSkrLi4uFx8zODMtNygtLisBCgoKDg0OFxAQGi0dHx0tLS0tLSstLS0tKy0tLS0tLS0tLS0tLS0tLS0tLTctKy0tLS0tLS0tLS03NystLSstN//AABEIAK0BJAMBIgACEQEDEQH/xAAbAAACAwEBAQAAAAAAAAAAAAADBAIFBgEAB//EADoQAAEDAwMCBAQEBgEDBQAAAAEAAhEDBCESMUEFURMiYXEGgZGhMrHB8BQjQtHh8VIzYnIHc6LC4v/EABkBAQEBAQEBAAAAAAAAAAAAAAEAAgMEBf/EAB8RAQEBAQADAQEBAQEAAAAAAAABEQISITEDQVFhIv/aAAwDAQACEQMRAD8Aseo0g1ju26wdW7c5/oDhb67OthHosBXpaHH3XFuDdWqTTJPZZig7KvOvkimOxWaouU0fGSn7ZsBVbHEJ+lWQViG4Q6lN0YQbSvlQuLggxKdRqk7uuGpmAVXeMSZU6bjKNSz14yg6uyTr1M7ofjFBWNOqZRA1JMqJpj5ToLdScA0rPjJwr/qdeRoDSSdgBPugdO6ICDrFR8wdNANeR3wXCT7StRi8+1HUOYTFNhJA7rTVuidPg6LmqXtPmpVAKFdmBLfDezSSPQklT6X0+yFUGneBwM+SqzS8R/3Dy52yAnRZQGdBBa008O3JJ/RcNV4LqbxMchWt3Qq+ZtItwTph062iciJEx6qpN847thwwZBB+iy42XVW94BIQuFFzi5xK4TG6Ho/j1NgGeU/SvHuaQ0kAdkkw53TNWppbDed1OfUaGx6+2nQg1DO0Ska16x2Hc5BWZuKYkRuVdUrQaQq+lzzodx1d4JY3IS1WoXb8rx/EQo6Y4U6ZhBrRMKzoXRYAAUj4OcLlNxlarnWzsrnU0SiveqPp1Rwjsrl1UALOuvLjihlcayTK9WBCCG9yE6opFyE4qGvLyC9xleUH0FlYHY7rG/EL9NX0Vj0i6LiMo3XbEOaXeip9RG8oCpb/ACWQp0oJC2VmP5JHYLItPndPdUOisCZp1YwQlHVIXn3EtUtGNaDKDUqy5KvJwmaVPEpQ9IkKbamUGpUA5QxX5QTdTeSughJGrOUanUBUjYbhPdOs31C1rQfMYnt3OSNhJKRoHeEZ/WzQpPY2ddQESdgx2DHY+qoTl/1hlsdFB7H1YhzyPLiRpY7jHOJWTdcHL4pSTEQC4YmQOBxMpZ7cpq16e5wkAldJJGZt+NFbfEtCuA29sxUI/DWo1HsqN7DS5xaRP+lXdWtKLyKlF49adRuioI5a4eV4+h9EAdOeMhhkcJF1CoTGlw9OyvX2HK1PRuuWtPSypRrta8EbggPJEPYRkZ4EBB650mrSc15JLKglrjMkcTPMfks460eM8iD7GZnsn+n9dqT4dQ6mOOWuEgE8jkZ7Kzfgv/UIA+q5UZITFYiXeWM5H9lEPxCwyWoAJ6hbFxBStYAGQmLW5I+aqC180NqABXlK2OkOnhUNWk4v1EHda2iPIAeyz1fTfE2smAfEM+q9XqmUW4I8R0d0pXcJWoz0iHFcpAyomUxZzqlaYxf2jYaE3EiUG3yAiPfAhcnaOtqyoPrYXGtwSlqzjCCHXqTkJcOMqQchVTEFa0U2vJQ3C8lk3Y3/AIbhpWrfX10HSIkKr6bYM3cMqxr/AISBsi1RTdMqEMeFmb18VDC1VKj4eqeVkupHzlPPuqhmtKj4vZLl68HLpiO0nTJKjXqnjCXFVTfWBEIxDMPcplxaBCr21IXalzKvFaI7CM1+EmXSutcVYtW9CrhRrUmuqS7OAPsl7etCthauIp1QIa4COxgwcozDmrLp3S2QDCu6Np2H0ACH06nLQFaW9MtPH2P6hcbbr2cczAqfTWgEkCVW3li2cNAV9WrHSfcd+fmq+5OPVFrbHdToZOFmq1DYjtPzC2vUGbrH3FEnWW50wIG5LnQIC6fnXm/fk5Trh2nO4B/fzU6kbSna/SmtDRqDgGNyCcEt1FuQMglVzWcRstPL1cRid1Oi0Si+GSErTJ1EKZ8tWZqY4VlaXBLcrOAun9VcWGocErPUa49VVXoHiOPqlXkEp+/t3aiSMFV5YVqHymvOVv0m2BEkKprAwtL0pn8tqr8M+mWNDRCUcnKvZK3GAsfXRBz4Q3PkIZfhLmohPVThLvKlWelX1VYHQvIPiLy17Gt1b1JaE3TOMqs6d+EewVhcPAZM8Io1V9VreZoWb67RIM91odWsgqp6/ScccBa5+sWs4F2V0NPAUYXY68SvSvNVhRtQ7AVbgvRELwarFnSjOSpXdiG7I8ovKK1pR2s916jS82Qr2rQboDhwi2LyUQBG4K3/AMPgv6c04mk6oY50h4c6ByYf9lmaj2gTgq7+Dr2m4VaDyAXA1GSYzABgnnG3MrHV2On5d/8ArP8AVrb0pwTHYgxlWFKo+mRFTW3s6J+oQOnMD2QeR9y1Db05rQ7Uam0AajDXQ3zAmceX8Pclc/T3Zi5fUY6DGk6pI9El1StTZMmdvdDsQA0gknyl2eCDgfRU1iPHDqj3QQSANw0iCJEbEE5yjJVbhK/uS4EtY73IwspSc4v0gkanN2MZBwZ9FrbplTWxoqE4OsEQ3nbZZujRBrkcAk/RdOfTh+m32uazwWaNR1bydyUpb0cHUo1o1yOEavHzKZHms1BgnAXmWo537qFQkAHZGoOMgnZDl1MWFO0GjMIp8oEbJdxwheLgicoczzzI2BVZcUhmWxKapXEtxhVt1Xh0EyFKAfw08pu16iWYIwEmLzOBChWJ3PK067Yu6XUWvdIQOo3ICremVGyUPqVy07Ix03YZ/iA7ZAqVIVfTrwcL1atIT4idDVaoISRrQVAvUJWpFohK8oOevJw63tm/ygL3VLk+GQOyhb12NaCeyBdXjHiBsueM6Us7ogCUl1y6MhNV6WmCFTdSqS4LUnsBUK+kqNYznuu1GYCEV0xDUWyQE5Qfocq9r4U2y6EWKrgX/mHKPVrhzSY2STLQiCiCo6dOnB3XPGcDouJhwXKtcw4cFFt2aHFvByutsXkkkeWJlP8AWoTtQSCSn6X8seKMBrmjcTJImBzAkrvTbMv8jRkn7dz6LvxGBNMMyxjTTBgDVmS495JPyhP0tz0OrHtOPqVoDSmJ2WL+GbqaLHTt5Xe4/YWubcthoJwMrh1Pb6P59S8lrgjzxw07LL9BGpp07jDvcHYrSMuGNFTVJ3Ij2OFnvh1oYatQu/6sHT2IJg++YV8a6s9C9VrtY08GFnLCkDLuTn7/AOk1157qtYUqYLnOIY1oyS5xgQu2NKJBEEYIOCCO44WvnOvN+3XvFVqzHqmqLNQzwm+m9LY8u1ujeMwpXL2UhpaZ9VqV5qUuGz7JWmXd8L3i5OUJziNks34f/jYgcL15cg/hVM6d5XGS3MpxjxOVL92nTESlq9SY+67dXOuMbIACcakFJRfGkQUFAquM4Q11NjokOxyh1KJmURjsIVR57pjKLmqLnLrzhD1rWNOOXGkrr3KOpKdJXlBxXVJp6VZsaSg1qQAgGEm85wiVKpLQueMrWg0OEFZ/qIioQrC2cVX3rPMU8z2S4eoogoqYtj8l01aCHwnbK5aMFs/ouULKecJilZtmQVm2DRq9bU2Bvwp2VSCAd+VyjZN3mUWkwAklcyYqME5Wh6JSFW2LXHQGuhzyNhPHcwu9F6WHEVKw0sAkasF3qB2UuudTYW+HT8rQcDPYzPut8cf2gLql3TZR8G3ZoBgOcR/MqD/ud/xzsFn+oUNVIxu3zfTiEE3Q1AEmMCeADiflunbaoSDO48pETkQZx6LVaJfDnURTcWu/BU/+Ltgfnt9FuLd2qJ7L5vc0tL3N43HsVpPhrrTY8GqYcMseTEjsT3H3XP8ATn+x1/L9MuVqKunH4ZziSN95CoKzQCYMD58K1r1GOcCTxPoqZwdXrsoUo11CRPDWgS57vQBc5Hp77memfpdTLbjW3LhOmZGRsARkGJg8LY9O6zb3oIqg6wJ1iBWGN3Af9Ru+Vgbu3FKtUYDJpVHsB7+G8ifnCBUdpeS06YMgjBE5ER6FemSZjxXq1rrygaTiNQc2Ja4HDh3VRd1C4GFaWFU16ZY6PEb/ADAQANTSQ12oD1g/VPDo0AE88fJcrMrLHBjk2KLtKvf4NrTkIb6DeNii9GyKD0IXZGg9wVbMs2yCdkxd2NEtMCCrVJrMly8HjunXWkIYtAtC+i73BB1hPPt1AWw5VKPZAvUCrE0GnheNu1OlWPeoalaus2KDrdqfJarHOXtSsX2zUA24V5LSgcvJjwR2Xk7Fq0p05U3DCZtaWEyLcQudBEOEJG6iZVv4ISt5REplRAOCm0oraIRG0wm0J0TjAUT6BdnS3CPZnUYA7CPdZWO2pyGgEk4AG5J4V5TpUrbzVRrq8MxoZ6u/5H7IBrtoAhhaahkF4zp7hnr6qpuLgkhxO+CSTn3W+Zn0xcXfxBUdM44GJj27Kkqlxy45OV3b95C6DMT/AHlOko+nJjGybsLn8JP9Q0E+rcH7Ql67dJ/eOyDaOM1Gjgiq35Yd9oUjHWqcEP7RvyEi4AtVo4h9MmdsH3xIVVSdBLf3Cgd6f4pDjQcDpaXupEidI3LJyY7BW3wL8Q07e4rVKoDQaBaw5JDg5rtI9XRCyVw2HLhKZP615ejIqF7nPdu4lx93Ek/ml3HP2+iLQQ6gykRf9B6oKIDzTa+AWE5a8NO8OG/eCOFqfEqGNLgQcg+hyF8/s38HYrX2btVCmdUHQ0R7CP0XPs07fMDWyTLgl6TdbROIn5z/AKXizaTIVmzRjsvPblcet1WstfsUr1IOBGMbTGMK3v6QkaTjlevLsNpNYWznf5LXN1TqxmXgleaY4VzQLAQ77JC8qwTAG5wukdNK1D6JZ7vRNl57INT2UrSj3LmlSps9Fx7o3SgnNK4Qul0qNRvZARcVEhDeSu+IEpLSvKPiheUmgttgmgMJOyOAnQMIrULPCSvU49KXgRAR1Lhcuwu6fRbxO0zIhWtmDTBx53Dc/wBLTmAOCR+YSVpQkxxufYZKdcCSSZk5VCD4PYwd5/uNu6hp/pOHb/8AkPT1TgGd+2EK6o6tjniJwR/kJQdFuf8Ae/ZHrUtORj9/5SlrW1CDuMOH3n2lO18gnjCkWqjUMj9cqpbU0VmnjYkdnYP5q1BxEZ7dxnCpupt83bhM+pZNpljnCJa8R2ykeoU9Dgd43MK1p3EtYcRAnHMZz80G9pTOf0QVTdN2KCEduWRyMJcFbEHtuVyruuW5ypVVD+oNdC+hdHt2m3o/+22ffMj64XzxazpNy4UW55fHsXkhc/03PR6+L51NjRv6Knvq5/pOAmKfnbDnBAdQ0gs3B5Xmz37c80Xp96XNhOPplwyqqztAwbp+nVIGCn5fQvP+JvtMJN9tBMgps3pbnCUueoF+4Gey3GuYg9qGGA8IT3cJqmIAjcrTWB07cJW8oBWTAdylrmCUavH0rW2wCg+gny1AfTTqwk6gguoJ8NQa71arCXgrymXFeToxddP/AAhWAGFXWRwrBpMIrULOOUleHKOR5kle/iWpBSzjlEYV0NXQCtYDdo7+3y5TOqJzjM/UbJa1Bxwj6foYgn7qxqJlwnjYH6SovMDbtP7+aiBufl8lJtUbf73/AMKSsvWlpFQek+2N1ZU60id9vfOf0QK1PUCMbR/dK9OP4mH8Tce7eCkLB9PEjvP+FRdWHmWhGwjb7jnlUHVdwqfStdIc1jwDBAxyO3sh3GB+8eiP04fymDiGjP77od1T044PPr7oSkeNLs7FLHBKsuo0sT81XOMwVuB1pggotQZ+6XRyZaFJBaXpFRpt2zOprnMH/iDP/wBlmVd9CaTTeB/S+fk5v/5WevhXNvUaJJE9lcVOnuGgvgB8kZ7RP5hZl1E94UoqOjU9x04EkmB2C43mM4vL2wdAyIKUcwAQTBGEoG1MeY49ThTqMPKskb5hW5q75SlOpnJUqjTKCaaZBfR+k9k5cnKdw3gqidSBTNGn2KsMqzq3MJV9yF5rUN7EJzxSUN9cjhSIhDdUHKU740hAqDuuurjgKAMqCErynoC8lGrV+ysQ4wq2jSKeeIC1YzKGzlJV25TtM4lJ1X5TBa40I7WhBDkSk7nsnAYpN3/fzXRUEbn5+6jSHb9+q47bPy9lOkFmJ3XqlKRjH25Q2jtIMT+e6H42kiQR64+iE8ytydv07JOo3TXYREPEfNOOeMkZ4PaFX3ogtPZw9EpcAHTg4if39VRdVOQr4jywREgD2VB1c5Hz+iolxYmGAEdj+sozntGH7H7eq4DsNsDbbb/ahet8pE/L3yhFL6lHlkcxGVROGSFf2z/EY6mfxNODyW/3CprtkO/e61EAjUtoQipU3QlPEK8+GBIqgcaHfI6h/b6qmqDKZ6JW0V6ZnDjod7Ox+cfRFmpp6lA4xuo0qDyfKJO2FO5kRuMY3CMxz6RYWh7Hb+YEY753XGxYj/AVhBLHD5Ir7CrBOk49DK1/wr8SXQcKZFF5LgQXggwDMeVbHrnW6g1MqUWGBJ06nEyPURHqteHr0N9vhFe1eDkHvlCFuSCY2X1albsNI3HhsdocJYYky5uMfvBT97eU6gllq2XNDSf+IEAYIyd1Tlm18TqUXDeQiMIHK2/WKtLU2aEDIJxmY+391Q3HS2eIGlzYOfbbH3VhVzKkiVLxhCjWoBpIaZEkT6cKDqTgAYxss2NC6xCBWoN7rklBee6sIb6UKGmV55XNSQ9o9V5e8VcUlxRpAL124o7GBL3Z4XQfAWPwl6jhKac3yqvKmKLqRWbIDSmKIkKUSMjPyjmV1tScHjf0XS88/vP+V6vSED2/RTokwe3P6Lr8j8Poc+qVLSJ8xxHzQW3rhGxwPspO1qGTp8p9Nkj4rnOa08ub+acfccxv+5S1sJqt9J/JKX9VuO3b3GBsqDrQz8lf1Hw1p7CPf3+qz/W3eYex/sifU0MYEjgDYdlCscafc/vupN2Hy+y5V3Hz+3+1KqyzdFTeCVzrdvgPHz/JEI88zx+qcqt1Ng8gH7KDLry64QohaaFJkAo9pQDnUsxNVjCTsJcIP2KWYcFTD/5bxwYPsQRn7lQfc+t/At2SS+vRDWYbpZBM5yCd9/oodW+DXmowPvGvcGRhrWgRJgRzz81hz8eX+rWK+4b5Sym5uWARBbjE7QcnKUuvie6rOmrVcZJMDygTw0N2HELnbyNrTXVC4tazTSc2oWiZkiDxjn2V87/1Or0f+vQY55YG4aWAdzGp08YXz+2ruJnU6RkGSmup0HOaKj6jnuPJROvSs2m6fxB5nOY1rQ7ccxEcI9v8ZPZU1RIGNMnZY+uO2Eb+FxOoo8rGvGYt+qfFjqxcHU2tBMiMx2THXOtULinbilb+CabC17gR/MJidhJGCc/8lj5gnlPCsYGytYunalIEeUSYS9em6IdMDgr1K7c0yFK9vXPMuQ1Cj8KOgrgCmDwnBoJ9QouIRXU5Q/4Qd1JHSF5R8KF5S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2" name="Picture 10" descr="https://i.ytimg.com/vi/_AA8jiC5Jro/maxresdefault.jpg"/>
          <p:cNvPicPr>
            <a:picLocks noChangeAspect="1" noChangeArrowheads="1"/>
          </p:cNvPicPr>
          <p:nvPr/>
        </p:nvPicPr>
        <p:blipFill>
          <a:blip r:embed="rId4" cstate="print"/>
          <a:srcRect l="14197" r="620"/>
          <a:stretch>
            <a:fillRect/>
          </a:stretch>
        </p:blipFill>
        <p:spPr bwMode="auto">
          <a:xfrm>
            <a:off x="5652120" y="1436886"/>
            <a:ext cx="3419872" cy="22582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35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ат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889000"/>
            <a:ext cx="7620000" cy="5080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Филиппов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Сергей Николаевич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556792"/>
            <a:ext cx="53285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Родился 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24 июня 1912 года, г. Саратове. 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</a:rPr>
              <a:t>В школе Сергей Филиппов учился неважно, и в старших классах даже прослыл хулиганом.  </a:t>
            </a:r>
            <a:r>
              <a:rPr lang="ru-RU" sz="2000" dirty="0" smtClean="0">
                <a:solidFill>
                  <a:schemeClr val="bg1"/>
                </a:solidFill>
              </a:rPr>
              <a:t>В 1933 году окончил эстрадно-цирковой техникум.</a:t>
            </a:r>
          </a:p>
          <a:p>
            <a:pPr algn="just"/>
            <a:r>
              <a:rPr lang="ru-RU" sz="2000" dirty="0">
                <a:solidFill>
                  <a:schemeClr val="bg1"/>
                </a:solidFill>
              </a:rPr>
              <a:t>В 1935-1965 годах — артист ленинградского Театра </a:t>
            </a:r>
            <a:r>
              <a:rPr lang="ru-RU" sz="2000" dirty="0" smtClean="0">
                <a:solidFill>
                  <a:schemeClr val="bg1"/>
                </a:solidFill>
              </a:rPr>
              <a:t>Комедии.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С </a:t>
            </a:r>
            <a:r>
              <a:rPr lang="ru-RU" sz="2000" dirty="0">
                <a:solidFill>
                  <a:schemeClr val="bg1"/>
                </a:solidFill>
              </a:rPr>
              <a:t>1965 года — актёр киностудии "Ленфильм".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Заслуженный </a:t>
            </a:r>
            <a:r>
              <a:rPr lang="ru-RU" sz="2000" dirty="0">
                <a:solidFill>
                  <a:schemeClr val="bg1"/>
                </a:solidFill>
              </a:rPr>
              <a:t>артист РСФСР (1957).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Народный артист РСФСР (1974).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22532" name="Picture 4" descr="http://st.kp.yandex.net/images/actor_iphone/iphone360_287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1467351"/>
            <a:ext cx="3240000" cy="5130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82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73735" y="4933617"/>
            <a:ext cx="24400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Иван Васильевич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меняет профессию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 (1973)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79636" y="4077072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12 стульев </a:t>
            </a:r>
            <a:r>
              <a:rPr lang="ru-RU" dirty="0" smtClean="0">
                <a:solidFill>
                  <a:schemeClr val="bg1"/>
                </a:solidFill>
              </a:rPr>
              <a:t> (1971)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6068" y="6309320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Карнавальная </a:t>
            </a:r>
            <a:r>
              <a:rPr lang="ru-RU" dirty="0" smtClean="0">
                <a:solidFill>
                  <a:schemeClr val="bg1"/>
                </a:solidFill>
              </a:rPr>
              <a:t>ночь (1956)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Филиппов Сергей Николаевич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1506" name="Picture 2" descr="Сергей Филиппов - &quot;12 стульев&quot; (1971)"/>
          <p:cNvPicPr>
            <a:picLocks noChangeAspect="1" noChangeArrowheads="1"/>
          </p:cNvPicPr>
          <p:nvPr/>
        </p:nvPicPr>
        <p:blipFill>
          <a:blip r:embed="rId2" cstate="print"/>
          <a:srcRect l="6335" r="11308"/>
          <a:stretch>
            <a:fillRect/>
          </a:stretch>
        </p:blipFill>
        <p:spPr bwMode="auto">
          <a:xfrm>
            <a:off x="6156176" y="1485064"/>
            <a:ext cx="2762030" cy="2520000"/>
          </a:xfrm>
          <a:prstGeom prst="rect">
            <a:avLst/>
          </a:prstGeom>
          <a:noFill/>
        </p:spPr>
      </p:pic>
      <p:sp>
        <p:nvSpPr>
          <p:cNvPr id="21508" name="AutoShape 4" descr="Картинки по запросу Сергей Филиппов Иван Васильевич меняет професси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Картинки по запросу Сергей Филиппов Иван Васильевич меняет професси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Картинки по запросу Сергей Филиппов Иван Васильевич меняет професси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6" name="Picture 12" descr="http://www.kino-teatr.ru/acter/album/4510/74003.jpg"/>
          <p:cNvPicPr>
            <a:picLocks noChangeAspect="1" noChangeArrowheads="1"/>
          </p:cNvPicPr>
          <p:nvPr/>
        </p:nvPicPr>
        <p:blipFill>
          <a:blip r:embed="rId3" cstate="print"/>
          <a:srcRect l="25200"/>
          <a:stretch>
            <a:fillRect/>
          </a:stretch>
        </p:blipFill>
        <p:spPr bwMode="auto">
          <a:xfrm>
            <a:off x="3275856" y="2150350"/>
            <a:ext cx="2691634" cy="2718810"/>
          </a:xfrm>
          <a:prstGeom prst="rect">
            <a:avLst/>
          </a:prstGeom>
          <a:noFill/>
        </p:spPr>
      </p:pic>
      <p:pic>
        <p:nvPicPr>
          <p:cNvPr id="21518" name="Picture 14" descr="http://1956.ru/1956-Karnaval/karnaval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332" y="4061419"/>
            <a:ext cx="2857500" cy="2247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745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67494"/>
            <a:ext cx="4860032" cy="640186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</a:rPr>
              <a:t>Максим Матвеев не собирался связывать жизнь с кино. Мечтавший стать юристом Максим на выпускном балу в школе познакомился с Владимиром Смирновым, педагогом Саратовской государственной консерватории и получил приглашение поступать на театральный. Продолжение этой истории очевидно. Матвеев сыграл в таких фильмах, как </a:t>
            </a:r>
            <a:r>
              <a:rPr lang="en-US" sz="2400" dirty="0">
                <a:solidFill>
                  <a:schemeClr val="bg1"/>
                </a:solidFill>
                <a:effectLst/>
              </a:rPr>
              <a:t>«</a:t>
            </a:r>
            <a:r>
              <a:rPr lang="ru-RU" sz="2400" dirty="0">
                <a:solidFill>
                  <a:schemeClr val="bg1"/>
                </a:solidFill>
                <a:effectLst/>
              </a:rPr>
              <a:t>Август. Восьмого</a:t>
            </a:r>
            <a:r>
              <a:rPr lang="en-US" sz="2400" dirty="0">
                <a:solidFill>
                  <a:schemeClr val="bg1"/>
                </a:solidFill>
                <a:effectLst/>
              </a:rPr>
              <a:t>», «</a:t>
            </a:r>
            <a:r>
              <a:rPr lang="ru-RU" sz="2400" dirty="0">
                <a:solidFill>
                  <a:schemeClr val="bg1"/>
                </a:solidFill>
                <a:effectLst/>
              </a:rPr>
              <a:t>На крючке!</a:t>
            </a:r>
            <a:r>
              <a:rPr lang="en-US" sz="2400" dirty="0">
                <a:solidFill>
                  <a:schemeClr val="bg1"/>
                </a:solidFill>
                <a:effectLst/>
              </a:rPr>
              <a:t>», «</a:t>
            </a:r>
            <a:r>
              <a:rPr lang="ru-RU" sz="2400" dirty="0">
                <a:solidFill>
                  <a:schemeClr val="bg1"/>
                </a:solidFill>
                <a:effectLst/>
              </a:rPr>
              <a:t>Тиски</a:t>
            </a:r>
            <a:r>
              <a:rPr lang="en-US" sz="2400" dirty="0">
                <a:solidFill>
                  <a:schemeClr val="bg1"/>
                </a:solidFill>
                <a:effectLst/>
              </a:rPr>
              <a:t>», «</a:t>
            </a:r>
            <a:r>
              <a:rPr lang="ru-RU" sz="2400" dirty="0">
                <a:solidFill>
                  <a:schemeClr val="bg1"/>
                </a:solidFill>
                <a:effectLst/>
              </a:rPr>
              <a:t>С новым годом, мамы!</a:t>
            </a:r>
            <a:r>
              <a:rPr lang="en-US" sz="2400" dirty="0">
                <a:solidFill>
                  <a:schemeClr val="bg1"/>
                </a:solidFill>
                <a:effectLst/>
              </a:rPr>
              <a:t>», </a:t>
            </a:r>
            <a:r>
              <a:rPr lang="ru-RU" sz="2400" dirty="0">
                <a:solidFill>
                  <a:schemeClr val="bg1"/>
                </a:solidFill>
                <a:effectLst/>
              </a:rPr>
              <a:t>а также в фильме </a:t>
            </a:r>
            <a:r>
              <a:rPr lang="en-US" sz="2400" dirty="0">
                <a:solidFill>
                  <a:schemeClr val="bg1"/>
                </a:solidFill>
                <a:effectLst/>
              </a:rPr>
              <a:t>«</a:t>
            </a:r>
            <a:r>
              <a:rPr lang="ru-RU" sz="2400" dirty="0">
                <a:solidFill>
                  <a:schemeClr val="bg1"/>
                </a:solidFill>
                <a:effectLst/>
              </a:rPr>
              <a:t>Стиляги</a:t>
            </a:r>
            <a:r>
              <a:rPr lang="en-US" sz="2400" dirty="0">
                <a:solidFill>
                  <a:schemeClr val="bg1"/>
                </a:solidFill>
                <a:effectLst/>
              </a:rPr>
              <a:t>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мой диск\Розанова\4 класс\1 сент театр\2502201614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4223025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1878" y="4149080"/>
            <a:ext cx="27700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Максим Матвеев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64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476672"/>
            <a:ext cx="5544616" cy="6264696"/>
          </a:xfrm>
        </p:spPr>
        <p:txBody>
          <a:bodyPr>
            <a:normAutofit fontScale="85000" lnSpcReduction="20000"/>
          </a:bodyPr>
          <a:lstStyle/>
          <a:p>
            <a:pPr marL="64008" indent="0">
              <a:buNone/>
            </a:pPr>
            <a:r>
              <a:rPr lang="ru-RU" dirty="0">
                <a:solidFill>
                  <a:schemeClr val="bg1"/>
                </a:solidFill>
              </a:rPr>
              <a:t>Саратовец с труднопроизносимой фамилией стал известен во всем мире, после того, как в 2011 году впервые за пять лет российская картина </a:t>
            </a:r>
            <a:r>
              <a:rPr lang="en-US" dirty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Как я провёл этим летом</a:t>
            </a:r>
            <a:r>
              <a:rPr lang="en-US" dirty="0">
                <a:solidFill>
                  <a:schemeClr val="bg1"/>
                </a:solidFill>
              </a:rPr>
              <a:t>» </a:t>
            </a:r>
            <a:r>
              <a:rPr lang="ru-RU" dirty="0">
                <a:solidFill>
                  <a:schemeClr val="bg1"/>
                </a:solidFill>
              </a:rPr>
              <a:t>стала лауреатом Берлинского кинофестиваля, а саратовец, бывший актер </a:t>
            </a:r>
            <a:r>
              <a:rPr lang="ru-RU" dirty="0" err="1">
                <a:solidFill>
                  <a:schemeClr val="bg1"/>
                </a:solidFill>
              </a:rPr>
              <a:t>ТЮЗа</a:t>
            </a:r>
            <a:r>
              <a:rPr lang="ru-RU" dirty="0">
                <a:solidFill>
                  <a:schemeClr val="bg1"/>
                </a:solidFill>
              </a:rPr>
              <a:t>, получил </a:t>
            </a:r>
            <a:r>
              <a:rPr lang="en-US" dirty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Серебряного медведя</a:t>
            </a:r>
            <a:r>
              <a:rPr lang="en-US" dirty="0">
                <a:solidFill>
                  <a:schemeClr val="bg1"/>
                </a:solidFill>
              </a:rPr>
              <a:t>» </a:t>
            </a:r>
            <a:r>
              <a:rPr lang="ru-RU" dirty="0">
                <a:solidFill>
                  <a:schemeClr val="bg1"/>
                </a:solidFill>
              </a:rPr>
              <a:t>за лучшую мужскую роль. Фильм был снят на настоящей полярной станции, между съёмками в </a:t>
            </a:r>
            <a:r>
              <a:rPr lang="en-US" dirty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гости</a:t>
            </a:r>
            <a:r>
              <a:rPr lang="en-US" dirty="0">
                <a:solidFill>
                  <a:schemeClr val="bg1"/>
                </a:solidFill>
              </a:rPr>
              <a:t>» </a:t>
            </a:r>
            <a:r>
              <a:rPr lang="ru-RU" dirty="0">
                <a:solidFill>
                  <a:schemeClr val="bg1"/>
                </a:solidFill>
              </a:rPr>
              <a:t>к съёмочной группе и артистам пришли три белых медведя. Эта встреча стала пророческой – фильм в итоге получил именно столько </a:t>
            </a:r>
            <a:r>
              <a:rPr lang="en-US" dirty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Медведей</a:t>
            </a:r>
            <a:r>
              <a:rPr lang="en-US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D:\мой диск\Розанова\4 класс\1 сент театр\250220161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161512" cy="237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3789040"/>
            <a:ext cx="3413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Сергей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Пускепалис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702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67494"/>
            <a:ext cx="4906888" cy="6329858"/>
          </a:xfrm>
        </p:spPr>
        <p:txBody>
          <a:bodyPr>
            <a:noAutofit/>
          </a:bodyPr>
          <a:lstStyle/>
          <a:p>
            <a:pPr marL="0"/>
            <a:r>
              <a:rPr lang="ru-RU" sz="2800" i="1" dirty="0">
                <a:effectLst/>
              </a:rPr>
              <a:t>Сегодня зрители знают его по ролям в сериалах "Адвокат-2", </a:t>
            </a:r>
            <a:r>
              <a:rPr lang="ru-RU" sz="2800" i="1" u="sng" dirty="0">
                <a:effectLst/>
                <a:hlinkClick r:id="rId2"/>
              </a:rPr>
              <a:t>"Ликвидация"</a:t>
            </a:r>
            <a:r>
              <a:rPr lang="ru-RU" sz="2800" i="1" dirty="0">
                <a:effectLst/>
              </a:rPr>
              <a:t>,</a:t>
            </a:r>
            <a:r>
              <a:rPr lang="ru-RU" sz="2800" i="1" u="sng" dirty="0">
                <a:effectLst/>
                <a:hlinkClick r:id="rId3"/>
              </a:rPr>
              <a:t>"</a:t>
            </a:r>
            <a:r>
              <a:rPr lang="ru-RU" sz="2800" i="1" u="sng" dirty="0" err="1">
                <a:effectLst/>
                <a:hlinkClick r:id="rId3"/>
              </a:rPr>
              <a:t>Челночницы</a:t>
            </a:r>
            <a:r>
              <a:rPr lang="ru-RU" sz="2800" i="1" u="sng" dirty="0">
                <a:effectLst/>
                <a:hlinkClick r:id="rId3"/>
              </a:rPr>
              <a:t>. Продолжение"</a:t>
            </a:r>
            <a:r>
              <a:rPr lang="ru-RU" sz="2800" i="1" dirty="0">
                <a:effectLst/>
              </a:rPr>
              <a:t>, "</a:t>
            </a:r>
            <a:r>
              <a:rPr lang="ru-RU" sz="2800" i="1" dirty="0" err="1">
                <a:effectLst/>
              </a:rPr>
              <a:t>Мухтар</a:t>
            </a:r>
            <a:r>
              <a:rPr lang="ru-RU" sz="2800" i="1" dirty="0">
                <a:effectLst/>
              </a:rPr>
              <a:t>. Новый след". А настоящую славу ему принесла картина </a:t>
            </a:r>
            <a:r>
              <a:rPr lang="ru-RU" sz="2800" i="1" u="sng" dirty="0">
                <a:effectLst/>
                <a:hlinkClick r:id="rId4"/>
              </a:rPr>
              <a:t>"Сашка, любовь моя"</a:t>
            </a:r>
            <a:r>
              <a:rPr lang="ru-RU" sz="2800" i="1" dirty="0">
                <a:effectLst/>
              </a:rPr>
              <a:t>, в которой он сыграл пожарного Александра Мохова. Всего за плечами 35-летнего актера уже около 50 работ в кино.</a:t>
            </a:r>
            <a:endParaRPr lang="ru-RU" sz="2800" dirty="0"/>
          </a:p>
        </p:txBody>
      </p:sp>
      <p:pic>
        <p:nvPicPr>
          <p:cNvPr id="3074" name="Picture 2" descr="D:\мой диск\Розанова\4 класс\1 сент театр\iphone360_1561010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1336"/>
            <a:ext cx="288757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725144"/>
            <a:ext cx="3413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Осипов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Артем – выпускник МОУ «СОШ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с.Березина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Речка»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140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2978" y="107971"/>
            <a:ext cx="3216696" cy="6635219"/>
          </a:xfrm>
        </p:spPr>
        <p:txBody>
          <a:bodyPr>
            <a:noAutofit/>
          </a:bodyPr>
          <a:lstStyle/>
          <a:p>
            <a:pPr marL="0"/>
            <a:r>
              <a:rPr lang="ru-RU" sz="3200" dirty="0">
                <a:solidFill>
                  <a:schemeClr val="bg1"/>
                </a:solidFill>
                <a:effectLst/>
              </a:rPr>
              <a:t>Осипов Илья Александрович - артист балета (солист), в настоящее время педагог-репетитор Театра балета </a:t>
            </a:r>
            <a:r>
              <a:rPr lang="ru-RU" sz="3200" dirty="0" err="1" smtClean="0">
                <a:solidFill>
                  <a:schemeClr val="bg1"/>
                </a:solidFill>
                <a:effectLst/>
              </a:rPr>
              <a:t>Б.Эйфмана</a:t>
            </a:r>
            <a:r>
              <a:rPr lang="ru-RU" sz="3200" dirty="0" smtClean="0">
                <a:solidFill>
                  <a:schemeClr val="bg1"/>
                </a:solidFill>
                <a:effectLst/>
              </a:rPr>
              <a:t>. С 1по 4 класс ученик МОУ «СОШ </a:t>
            </a:r>
            <a:r>
              <a:rPr lang="ru-RU" sz="3200" dirty="0" err="1" smtClean="0">
                <a:solidFill>
                  <a:schemeClr val="bg1"/>
                </a:solidFill>
                <a:effectLst/>
              </a:rPr>
              <a:t>с.Березина</a:t>
            </a:r>
            <a:r>
              <a:rPr lang="ru-RU" sz="3200" dirty="0" smtClean="0">
                <a:solidFill>
                  <a:schemeClr val="bg1"/>
                </a:solidFill>
                <a:effectLst/>
              </a:rPr>
              <a:t> Речка»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5229200"/>
            <a:ext cx="3413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Осипов Илья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8" name="Picture 2" descr="D:\мой диск\Розанова\4 класс\1 сент театр\Илья-Осип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075"/>
            <a:ext cx="304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й диск\Розанова\4 класс\1 сент театр\Pavel_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681" y="1412776"/>
            <a:ext cx="287131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56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медия и тра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476672"/>
            <a:ext cx="7128792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театров</a:t>
            </a:r>
            <a:endParaRPr lang="ru-RU" dirty="0"/>
          </a:p>
        </p:txBody>
      </p:sp>
      <p:pic>
        <p:nvPicPr>
          <p:cNvPr id="4" name="Рисунок 3" descr="sbornikstihow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988840"/>
            <a:ext cx="6336704" cy="331236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оперы</a:t>
            </a:r>
            <a:endParaRPr lang="ru-RU" dirty="0"/>
          </a:p>
        </p:txBody>
      </p:sp>
      <p:pic>
        <p:nvPicPr>
          <p:cNvPr id="3" name="Рисунок 2" descr="опе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340768"/>
            <a:ext cx="7416824" cy="485683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балета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00808"/>
            <a:ext cx="5832648" cy="439248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Кукольный театр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57" y="1700808"/>
            <a:ext cx="5952661" cy="468052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теней</a:t>
            </a:r>
            <a:endParaRPr lang="ru-RU" dirty="0"/>
          </a:p>
        </p:txBody>
      </p:sp>
      <p:pic>
        <p:nvPicPr>
          <p:cNvPr id="3" name="Рисунок 2" descr="тени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1259632" y="1700808"/>
            <a:ext cx="6336704" cy="432048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цирк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72563"/>
            <a:ext cx="5544616" cy="442073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119</TotalTime>
  <Words>341</Words>
  <Application>Microsoft Office PowerPoint</Application>
  <PresentationFormat>Экран (4:3)</PresentationFormat>
  <Paragraphs>76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Яркая</vt:lpstr>
      <vt:lpstr>Весь мир – театр. Все люди в нём – актёры.</vt:lpstr>
      <vt:lpstr>Презентация PowerPoint</vt:lpstr>
      <vt:lpstr>Презентация PowerPoint</vt:lpstr>
      <vt:lpstr>Виды театров</vt:lpstr>
      <vt:lpstr>Театр оперы</vt:lpstr>
      <vt:lpstr>Театр балета</vt:lpstr>
      <vt:lpstr>Кукольный театр</vt:lpstr>
      <vt:lpstr>Театр теней</vt:lpstr>
      <vt:lpstr>цирк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Максим Матвеев не собирался связывать жизнь с кино. Мечтавший стать юристом Максим на выпускном балу в школе познакомился с Владимиром Смирновым, педагогом Саратовской государственной консерватории и получил приглашение поступать на театральный. Продолжение этой истории очевидно. Матвеев сыграл в таких фильмах, как «Август. Восьмого», «На крючке!», «Тиски», «С новым годом, мамы!», а также в фильме «Стиляги».</vt:lpstr>
      <vt:lpstr>Презентация PowerPoint</vt:lpstr>
      <vt:lpstr>Сегодня зрители знают его по ролям в сериалах "Адвокат-2", "Ликвидация","Челночницы. Продолжение", "Мухтар. Новый след". А настоящую славу ему принесла картина "Сашка, любовь моя", в которой он сыграл пожарного Александра Мохова. Всего за плечами 35-летнего актера уже около 50 работ в кино.</vt:lpstr>
      <vt:lpstr>Осипов Илья Александрович - артист балета (солист), в настоящее время педагог-репетитор Театра балета Б.Эйфмана. С 1по 4 класс ученик МОУ «СОШ с.Березина Речка»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2014-03-21T05:52:14Z</dcterms:created>
  <dcterms:modified xsi:type="dcterms:W3CDTF">2021-02-16T11:44:24Z</dcterms:modified>
</cp:coreProperties>
</file>