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0" r:id="rId3"/>
    <p:sldId id="262" r:id="rId4"/>
    <p:sldId id="263" r:id="rId5"/>
    <p:sldId id="264" r:id="rId6"/>
    <p:sldId id="268" r:id="rId7"/>
    <p:sldId id="265" r:id="rId8"/>
    <p:sldId id="266" r:id="rId9"/>
    <p:sldId id="267" r:id="rId10"/>
    <p:sldId id="257" r:id="rId11"/>
    <p:sldId id="25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504" y="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CA7D25-1623-4693-85AB-6A3888424A1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6BCF4A-8E6D-4F55-B595-0E00AD8CD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6BCF4A-8E6D-4F55-B595-0E00AD8CDA7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42935-0D66-4C68-B799-C2C6487071CB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E165-0585-4772-B85B-47F9D5B16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42935-0D66-4C68-B799-C2C6487071CB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E165-0585-4772-B85B-47F9D5B16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42935-0D66-4C68-B799-C2C6487071CB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E165-0585-4772-B85B-47F9D5B16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42935-0D66-4C68-B799-C2C6487071CB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E165-0585-4772-B85B-47F9D5B16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42935-0D66-4C68-B799-C2C6487071CB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E165-0585-4772-B85B-47F9D5B16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42935-0D66-4C68-B799-C2C6487071CB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E165-0585-4772-B85B-47F9D5B16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42935-0D66-4C68-B799-C2C6487071CB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E165-0585-4772-B85B-47F9D5B16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42935-0D66-4C68-B799-C2C6487071CB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E165-0585-4772-B85B-47F9D5B16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42935-0D66-4C68-B799-C2C6487071CB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E165-0585-4772-B85B-47F9D5B16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42935-0D66-4C68-B799-C2C6487071CB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E165-0585-4772-B85B-47F9D5B16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42935-0D66-4C68-B799-C2C6487071CB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E165-0585-4772-B85B-47F9D5B16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42935-0D66-4C68-B799-C2C6487071CB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BE165-0585-4772-B85B-47F9D5B16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57166"/>
            <a:ext cx="8001056" cy="6357982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sz="8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 мире птиц»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птицы\86434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птицы\7337844_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G:\птицы\2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357166"/>
            <a:ext cx="4214841" cy="3071834"/>
          </a:xfrm>
          <a:prstGeom prst="rect">
            <a:avLst/>
          </a:prstGeom>
          <a:noFill/>
        </p:spPr>
      </p:pic>
      <p:pic>
        <p:nvPicPr>
          <p:cNvPr id="11268" name="Picture 4" descr="G:\птицы\864349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57167"/>
            <a:ext cx="3857652" cy="3000396"/>
          </a:xfrm>
          <a:prstGeom prst="rect">
            <a:avLst/>
          </a:prstGeom>
          <a:noFill/>
        </p:spPr>
      </p:pic>
      <p:pic>
        <p:nvPicPr>
          <p:cNvPr id="11269" name="Picture 5" descr="G:\птицы\4499837271_3c7653f9c6_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71876"/>
            <a:ext cx="4214842" cy="3083060"/>
          </a:xfrm>
          <a:prstGeom prst="rect">
            <a:avLst/>
          </a:prstGeom>
          <a:noFill/>
        </p:spPr>
      </p:pic>
      <p:pic>
        <p:nvPicPr>
          <p:cNvPr id="11270" name="Picture 6" descr="G:\птицы\kasatka.jpg"/>
          <p:cNvPicPr>
            <a:picLocks noChangeAspect="1" noChangeArrowheads="1"/>
          </p:cNvPicPr>
          <p:nvPr/>
        </p:nvPicPr>
        <p:blipFill>
          <a:blip r:embed="rId5"/>
          <a:srcRect t="2176" r="6730" b="3314"/>
          <a:stretch>
            <a:fillRect/>
          </a:stretch>
        </p:blipFill>
        <p:spPr bwMode="auto">
          <a:xfrm>
            <a:off x="4857752" y="3524704"/>
            <a:ext cx="3857651" cy="32025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132003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:\птицы\qHhKLB1BRC.jpg"/>
          <p:cNvPicPr>
            <a:picLocks noChangeAspect="1" noChangeArrowheads="1"/>
          </p:cNvPicPr>
          <p:nvPr/>
        </p:nvPicPr>
        <p:blipFill>
          <a:blip r:embed="rId2"/>
          <a:srcRect l="13904" r="16800"/>
          <a:stretch>
            <a:fillRect/>
          </a:stretch>
        </p:blipFill>
        <p:spPr bwMode="auto">
          <a:xfrm>
            <a:off x="428595" y="214290"/>
            <a:ext cx="3797327" cy="3286148"/>
          </a:xfrm>
          <a:prstGeom prst="rect">
            <a:avLst/>
          </a:prstGeom>
          <a:noFill/>
        </p:spPr>
      </p:pic>
      <p:pic>
        <p:nvPicPr>
          <p:cNvPr id="12291" name="Picture 3" descr="G:\птицы\sinica-bolshaja1.jpg"/>
          <p:cNvPicPr>
            <a:picLocks noChangeAspect="1" noChangeArrowheads="1"/>
          </p:cNvPicPr>
          <p:nvPr/>
        </p:nvPicPr>
        <p:blipFill>
          <a:blip r:embed="rId3"/>
          <a:srcRect t="2128" r="2128" b="2128"/>
          <a:stretch>
            <a:fillRect/>
          </a:stretch>
        </p:blipFill>
        <p:spPr bwMode="auto">
          <a:xfrm>
            <a:off x="4357686" y="214290"/>
            <a:ext cx="4429156" cy="3252541"/>
          </a:xfrm>
          <a:prstGeom prst="rect">
            <a:avLst/>
          </a:prstGeom>
          <a:noFill/>
        </p:spPr>
      </p:pic>
      <p:pic>
        <p:nvPicPr>
          <p:cNvPr id="12292" name="Picture 4" descr="G:\птицы\4eddd709fd1399e0dbf3f896ab5e139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616990"/>
            <a:ext cx="3786214" cy="3241011"/>
          </a:xfrm>
          <a:prstGeom prst="rect">
            <a:avLst/>
          </a:prstGeom>
          <a:noFill/>
        </p:spPr>
      </p:pic>
      <p:pic>
        <p:nvPicPr>
          <p:cNvPr id="12293" name="Picture 5" descr="G:\птицы\2286259_grach-pti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3571877"/>
            <a:ext cx="4463841" cy="3286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G:\птицы\14c2411b5100f42796621fde3d597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285728"/>
            <a:ext cx="4191029" cy="3143272"/>
          </a:xfrm>
          <a:prstGeom prst="rect">
            <a:avLst/>
          </a:prstGeom>
          <a:noFill/>
        </p:spPr>
      </p:pic>
      <p:pic>
        <p:nvPicPr>
          <p:cNvPr id="5" name="Picture 6" descr="G:\птицы\kasatka.jpg"/>
          <p:cNvPicPr>
            <a:picLocks noChangeAspect="1" noChangeArrowheads="1"/>
          </p:cNvPicPr>
          <p:nvPr/>
        </p:nvPicPr>
        <p:blipFill>
          <a:blip r:embed="rId3"/>
          <a:srcRect t="2176" r="6730" b="3314"/>
          <a:stretch>
            <a:fillRect/>
          </a:stretch>
        </p:blipFill>
        <p:spPr bwMode="auto">
          <a:xfrm>
            <a:off x="4643406" y="300281"/>
            <a:ext cx="3929121" cy="3128719"/>
          </a:xfrm>
          <a:prstGeom prst="rect">
            <a:avLst/>
          </a:prstGeom>
          <a:noFill/>
        </p:spPr>
      </p:pic>
      <p:pic>
        <p:nvPicPr>
          <p:cNvPr id="13315" name="Picture 3" descr="G:\птицы\skvorets_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71876"/>
            <a:ext cx="4286280" cy="3071834"/>
          </a:xfrm>
          <a:prstGeom prst="rect">
            <a:avLst/>
          </a:prstGeom>
          <a:noFill/>
        </p:spPr>
      </p:pic>
      <p:pic>
        <p:nvPicPr>
          <p:cNvPr id="13316" name="Picture 4" descr="G:\птицы\45efc2663c0894a32bd70c686ca7ed10.jpg"/>
          <p:cNvPicPr>
            <a:picLocks noChangeAspect="1" noChangeArrowheads="1"/>
          </p:cNvPicPr>
          <p:nvPr/>
        </p:nvPicPr>
        <p:blipFill>
          <a:blip r:embed="rId5"/>
          <a:srcRect b="6546"/>
          <a:stretch>
            <a:fillRect/>
          </a:stretch>
        </p:blipFill>
        <p:spPr bwMode="auto">
          <a:xfrm>
            <a:off x="4643438" y="3584354"/>
            <a:ext cx="3929090" cy="30593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Ёжик\Desktop\Common_Hawk_Cuckoo_rCuculus_variusw_in_Hyderabad_W2_IMG_89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9974"/>
            <a:ext cx="3929090" cy="3513344"/>
          </a:xfrm>
          <a:prstGeom prst="rect">
            <a:avLst/>
          </a:prstGeom>
          <a:noFill/>
        </p:spPr>
      </p:pic>
      <p:pic>
        <p:nvPicPr>
          <p:cNvPr id="14340" name="Picture 4" descr="G:\птицы\6249c4f1ae1d8406b9b3e4ed5b4fc4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60712"/>
            <a:ext cx="4452948" cy="3268288"/>
          </a:xfrm>
          <a:prstGeom prst="rect">
            <a:avLst/>
          </a:prstGeom>
          <a:noFill/>
        </p:spPr>
      </p:pic>
      <p:pic>
        <p:nvPicPr>
          <p:cNvPr id="7" name="Picture 4" descr="G:\птицы\864349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786190"/>
            <a:ext cx="3949470" cy="3071810"/>
          </a:xfrm>
          <a:prstGeom prst="rect">
            <a:avLst/>
          </a:prstGeom>
          <a:noFill/>
        </p:spPr>
      </p:pic>
      <p:pic>
        <p:nvPicPr>
          <p:cNvPr id="14341" name="Picture 5" descr="G:\птицы\68321953_0_43f83_3298390f_L.jpg"/>
          <p:cNvPicPr>
            <a:picLocks noChangeAspect="1" noChangeArrowheads="1"/>
          </p:cNvPicPr>
          <p:nvPr/>
        </p:nvPicPr>
        <p:blipFill>
          <a:blip r:embed="rId5"/>
          <a:srcRect l="7250" t="5974" r="9500" b="2351"/>
          <a:stretch>
            <a:fillRect/>
          </a:stretch>
        </p:blipFill>
        <p:spPr bwMode="auto">
          <a:xfrm>
            <a:off x="4786314" y="3544821"/>
            <a:ext cx="3143272" cy="33131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G:\птицы\ciuffolotto0.jpg"/>
          <p:cNvPicPr>
            <a:picLocks noChangeAspect="1" noChangeArrowheads="1"/>
          </p:cNvPicPr>
          <p:nvPr/>
        </p:nvPicPr>
        <p:blipFill>
          <a:blip r:embed="rId2"/>
          <a:srcRect l="4688" t="2083" r="4687" b="2083"/>
          <a:stretch>
            <a:fillRect/>
          </a:stretch>
        </p:blipFill>
        <p:spPr bwMode="auto">
          <a:xfrm>
            <a:off x="285720" y="214290"/>
            <a:ext cx="4143404" cy="3286148"/>
          </a:xfrm>
          <a:prstGeom prst="rect">
            <a:avLst/>
          </a:prstGeom>
          <a:noFill/>
        </p:spPr>
      </p:pic>
      <p:pic>
        <p:nvPicPr>
          <p:cNvPr id="15363" name="Picture 3" descr="G:\птицы\1466757568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14290"/>
            <a:ext cx="4397079" cy="3255184"/>
          </a:xfrm>
          <a:prstGeom prst="rect">
            <a:avLst/>
          </a:prstGeom>
          <a:noFill/>
        </p:spPr>
      </p:pic>
      <p:pic>
        <p:nvPicPr>
          <p:cNvPr id="15364" name="Picture 4" descr="G:\птицы\bolshaya_sini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571876"/>
            <a:ext cx="4143404" cy="3170821"/>
          </a:xfrm>
          <a:prstGeom prst="rect">
            <a:avLst/>
          </a:prstGeom>
          <a:noFill/>
        </p:spPr>
      </p:pic>
      <p:pic>
        <p:nvPicPr>
          <p:cNvPr id="6" name="Picture 4" descr="G:\птицы\6249c4f1ae1d8406b9b3e4ed5b4fc4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589712"/>
            <a:ext cx="4310072" cy="31634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Ёжик\Desktop\маме\vesna_prishl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5948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птицы\1466757568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6394" y="0"/>
            <a:ext cx="9302623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21353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G:\птицы\bolshaya_sin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561247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птицы\ciuffolotto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266"/>
            <a:ext cx="9144000" cy="68732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531240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птицы\2286259_grach-pti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70" y="214338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531166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птицы\4499837271_3c7653f9c6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136431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птицы\dendrocopos_major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63133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95788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6</Words>
  <Application>Microsoft Office PowerPoint</Application>
  <PresentationFormat>Экран (4:3)</PresentationFormat>
  <Paragraphs>7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Polzovatel</dc:creator>
  <cp:lastModifiedBy>светлячок</cp:lastModifiedBy>
  <cp:revision>67</cp:revision>
  <dcterms:created xsi:type="dcterms:W3CDTF">2014-03-31T13:14:20Z</dcterms:created>
  <dcterms:modified xsi:type="dcterms:W3CDTF">2017-04-05T10:32:34Z</dcterms:modified>
</cp:coreProperties>
</file>