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20.11.2023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7772400" cy="1470025"/>
          </a:xfrm>
        </p:spPr>
        <p:txBody>
          <a:bodyPr/>
          <a:lstStyle/>
          <a:p>
            <a:r>
              <a:rPr lang="ru-RU" dirty="0" smtClean="0"/>
              <a:t>КОД - это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85728"/>
            <a:ext cx="6400800" cy="1752600"/>
          </a:xfrm>
        </p:spPr>
        <p:txBody>
          <a:bodyPr/>
          <a:lstStyle/>
          <a:p>
            <a:r>
              <a:rPr lang="ru-RU" dirty="0" smtClean="0"/>
              <a:t>Собери из слов предложение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1000164" y="3929066"/>
            <a:ext cx="5715040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/>
              <a:t>система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857884" y="3000372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условных</a:t>
            </a: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3286124"/>
            <a:ext cx="221457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знаков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86182" y="4857760"/>
            <a:ext cx="520950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для представления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2143116"/>
            <a:ext cx="47149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информации</a:t>
            </a:r>
            <a:endParaRPr lang="ru-RU" sz="48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7772400" cy="1470025"/>
          </a:xfrm>
        </p:spPr>
        <p:txBody>
          <a:bodyPr/>
          <a:lstStyle/>
          <a:p>
            <a:r>
              <a:rPr lang="ru-RU" dirty="0" smtClean="0"/>
              <a:t>КОДИРОВАНИЕ - это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85728"/>
            <a:ext cx="6400800" cy="642942"/>
          </a:xfrm>
        </p:spPr>
        <p:txBody>
          <a:bodyPr/>
          <a:lstStyle/>
          <a:p>
            <a:r>
              <a:rPr lang="ru-RU" dirty="0" smtClean="0"/>
              <a:t>Собери из слов предложение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714412" y="4857760"/>
            <a:ext cx="5715040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/>
              <a:t>с помощью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00760" y="2786058"/>
            <a:ext cx="50006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к</a:t>
            </a:r>
            <a:r>
              <a:rPr lang="ru-RU" sz="4800" dirty="0" smtClean="0"/>
              <a:t>ода</a:t>
            </a:r>
            <a:endParaRPr lang="ru-RU" sz="48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3643314"/>
            <a:ext cx="328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некоторого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500562" y="5500702"/>
            <a:ext cx="41354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представление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2143116"/>
            <a:ext cx="47149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информации</a:t>
            </a:r>
            <a:endParaRPr lang="ru-RU" sz="48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785794"/>
            <a:ext cx="7772400" cy="1470025"/>
          </a:xfrm>
        </p:spPr>
        <p:txBody>
          <a:bodyPr/>
          <a:lstStyle/>
          <a:p>
            <a:r>
              <a:rPr lang="ru-RU" dirty="0" smtClean="0"/>
              <a:t>ДЕКОДИРОВАНИЕ - это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85852" y="285728"/>
            <a:ext cx="6400800" cy="642942"/>
          </a:xfrm>
        </p:spPr>
        <p:txBody>
          <a:bodyPr/>
          <a:lstStyle/>
          <a:p>
            <a:r>
              <a:rPr lang="ru-RU" dirty="0" smtClean="0"/>
              <a:t>Собери из слов предложение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-785850" y="5572116"/>
            <a:ext cx="5715040" cy="12858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/>
              <a:t>формы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2714620"/>
            <a:ext cx="585791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по восстановлению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8662" y="3786190"/>
            <a:ext cx="32861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действия</a:t>
            </a:r>
            <a:endParaRPr lang="ru-RU" sz="48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357554" y="5214950"/>
            <a:ext cx="455284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первоначальной</a:t>
            </a:r>
            <a:endParaRPr lang="ru-RU" sz="4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42844" y="2143116"/>
            <a:ext cx="47149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/>
              <a:t>информации</a:t>
            </a:r>
            <a:endParaRPr lang="ru-RU" sz="48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143372" y="4000504"/>
            <a:ext cx="450059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представления</a:t>
            </a:r>
            <a:endParaRPr kumimoji="0" lang="ru-RU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40</Words>
  <PresentationFormat>Экран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КОД - это</vt:lpstr>
      <vt:lpstr>КОДИРОВАНИЕ - это</vt:lpstr>
      <vt:lpstr>ДЕКОДИРОВАНИЕ - это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КОД - это</dc:title>
  <dc:creator>Пользователь</dc:creator>
  <cp:lastModifiedBy>Пользователь</cp:lastModifiedBy>
  <cp:revision>3</cp:revision>
  <dcterms:created xsi:type="dcterms:W3CDTF">2023-11-20T03:56:31Z</dcterms:created>
  <dcterms:modified xsi:type="dcterms:W3CDTF">2023-11-20T04:19:30Z</dcterms:modified>
</cp:coreProperties>
</file>