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4" r:id="rId2"/>
    <p:sldId id="265" r:id="rId3"/>
    <p:sldId id="263" r:id="rId4"/>
    <p:sldId id="273" r:id="rId5"/>
    <p:sldId id="276" r:id="rId6"/>
    <p:sldId id="271" r:id="rId7"/>
    <p:sldId id="274" r:id="rId8"/>
    <p:sldId id="270" r:id="rId9"/>
    <p:sldId id="269" r:id="rId10"/>
    <p:sldId id="266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7" d="100"/>
          <a:sy n="77" d="100"/>
        </p:scale>
        <p:origin x="883" y="4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F7F9DA-3CAC-4A03-A3F6-4F91C49B91B1}" type="datetimeFigureOut">
              <a:rPr lang="ru-RU" smtClean="0"/>
              <a:t>18.03.2024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CE48D4-091F-41BE-873D-E3085C5D04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50176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F7F9DA-3CAC-4A03-A3F6-4F91C49B91B1}" type="datetimeFigureOut">
              <a:rPr lang="ru-RU" smtClean="0"/>
              <a:t>18.03.2024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CE48D4-091F-41BE-873D-E3085C5D04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57876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F7F9DA-3CAC-4A03-A3F6-4F91C49B91B1}" type="datetimeFigureOut">
              <a:rPr lang="ru-RU" smtClean="0"/>
              <a:t>18.03.2024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CE48D4-091F-41BE-873D-E3085C5D04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02865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F7F9DA-3CAC-4A03-A3F6-4F91C49B91B1}" type="datetimeFigureOut">
              <a:rPr lang="ru-RU" smtClean="0"/>
              <a:t>18.03.2024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CE48D4-091F-41BE-873D-E3085C5D04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26379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F7F9DA-3CAC-4A03-A3F6-4F91C49B91B1}" type="datetimeFigureOut">
              <a:rPr lang="ru-RU" smtClean="0"/>
              <a:t>18.03.2024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CE48D4-091F-41BE-873D-E3085C5D04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55064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F7F9DA-3CAC-4A03-A3F6-4F91C49B91B1}" type="datetimeFigureOut">
              <a:rPr lang="ru-RU" smtClean="0"/>
              <a:t>18.03.2024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CE48D4-091F-41BE-873D-E3085C5D04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94941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F7F9DA-3CAC-4A03-A3F6-4F91C49B91B1}" type="datetimeFigureOut">
              <a:rPr lang="ru-RU" smtClean="0"/>
              <a:t>18.03.2024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CE48D4-091F-41BE-873D-E3085C5D04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90775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F7F9DA-3CAC-4A03-A3F6-4F91C49B91B1}" type="datetimeFigureOut">
              <a:rPr lang="ru-RU" smtClean="0"/>
              <a:t>18.03.2024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CE48D4-091F-41BE-873D-E3085C5D04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09755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F7F9DA-3CAC-4A03-A3F6-4F91C49B91B1}" type="datetimeFigureOut">
              <a:rPr lang="ru-RU" smtClean="0"/>
              <a:t>18.03.2024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CE48D4-091F-41BE-873D-E3085C5D04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4332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F7F9DA-3CAC-4A03-A3F6-4F91C49B91B1}" type="datetimeFigureOut">
              <a:rPr lang="ru-RU" smtClean="0"/>
              <a:t>18.03.2024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CE48D4-091F-41BE-873D-E3085C5D04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76007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F7F9DA-3CAC-4A03-A3F6-4F91C49B91B1}" type="datetimeFigureOut">
              <a:rPr lang="ru-RU" smtClean="0"/>
              <a:t>18.03.2024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CE48D4-091F-41BE-873D-E3085C5D04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86678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F7F9DA-3CAC-4A03-A3F6-4F91C49B91B1}" type="datetimeFigureOut">
              <a:rPr lang="ru-RU" smtClean="0"/>
              <a:t>18.03.2024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CE48D4-091F-41BE-873D-E3085C5D04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36837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jp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jpg"/><Relationship Id="rId5" Type="http://schemas.openxmlformats.org/officeDocument/2006/relationships/image" Target="../media/image9.jp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jp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1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dobro.ru/" TargetMode="External"/><Relationship Id="rId5" Type="http://schemas.openxmlformats.org/officeDocument/2006/relationships/image" Target="../media/image13.pn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https://dobro.ru/event/10622037?utm_source=dobroru&amp;utm_medium=organic&amp;utm_campaign=pagerepost&amp;utm_content=event" TargetMode="External"/><Relationship Id="rId3" Type="http://schemas.openxmlformats.org/officeDocument/2006/relationships/image" Target="../media/image5.png"/><Relationship Id="rId7" Type="http://schemas.openxmlformats.org/officeDocument/2006/relationships/hyperlink" Target="https://dobro.ru/event/10621780?utm_source=dobroru&amp;utm_medium=organic&amp;utm_campaign=pagerepost&amp;utm_content=event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t="24598" r="34750" b="602"/>
          <a:stretch/>
        </p:blipFill>
        <p:spPr>
          <a:xfrm>
            <a:off x="0" y="106760"/>
            <a:ext cx="12192000" cy="68580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268200" cy="689848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5788" y="5132772"/>
            <a:ext cx="3225064" cy="137781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24283" y="5399040"/>
            <a:ext cx="1030313" cy="7193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7321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t="24598" r="34750" b="602"/>
          <a:stretch/>
        </p:blipFill>
        <p:spPr>
          <a:xfrm>
            <a:off x="0" y="80963"/>
            <a:ext cx="12192000" cy="6858000"/>
          </a:xfrm>
          <a:prstGeom prst="rect">
            <a:avLst/>
          </a:prstGeom>
        </p:spPr>
      </p:pic>
      <p:pic>
        <p:nvPicPr>
          <p:cNvPr id="6" name="Объект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0120" y="342106"/>
            <a:ext cx="3229833" cy="1376363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 rot="20890635">
            <a:off x="11103472" y="922307"/>
            <a:ext cx="809837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000" b="1" dirty="0" smtClean="0">
                <a:ln w="10160">
                  <a:noFill/>
                  <a:prstDash val="solid"/>
                </a:ln>
                <a:solidFill>
                  <a:srgbClr val="FFFFFF"/>
                </a:solidFill>
                <a:latin typeface="Arial Black" panose="020B0A04020102020204" pitchFamily="34" charset="0"/>
              </a:rPr>
              <a:t>СПО</a:t>
            </a:r>
            <a:endParaRPr lang="ru-RU" sz="2000" b="1" dirty="0">
              <a:ln w="10160">
                <a:noFill/>
                <a:prstDash val="solid"/>
              </a:ln>
              <a:solidFill>
                <a:srgbClr val="FFFFFF"/>
              </a:solidFill>
              <a:latin typeface="Arial Black" panose="020B0A04020102020204" pitchFamily="34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6923" y="2547176"/>
            <a:ext cx="4053592" cy="4053592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2548160" y="1421764"/>
            <a:ext cx="680987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Просим пройти опрос </a:t>
            </a:r>
            <a:endParaRPr lang="ru-RU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818115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t="24598" r="34750" b="602"/>
          <a:stretch/>
        </p:blipFill>
        <p:spPr>
          <a:xfrm>
            <a:off x="15764" y="0"/>
            <a:ext cx="12192000" cy="6858000"/>
          </a:xfrm>
          <a:prstGeom prst="rect">
            <a:avLst/>
          </a:prstGeom>
        </p:spPr>
      </p:pic>
      <p:pic>
        <p:nvPicPr>
          <p:cNvPr id="6" name="Объект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6931" y="167361"/>
            <a:ext cx="3229833" cy="1376363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 rot="20890635">
            <a:off x="10842464" y="860162"/>
            <a:ext cx="809837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000" b="1" dirty="0" smtClean="0">
                <a:ln w="10160">
                  <a:noFill/>
                  <a:prstDash val="solid"/>
                </a:ln>
                <a:solidFill>
                  <a:srgbClr val="FFFFFF"/>
                </a:solidFill>
                <a:latin typeface="Arial Black" panose="020B0A04020102020204" pitchFamily="34" charset="0"/>
              </a:rPr>
              <a:t>СПО</a:t>
            </a:r>
            <a:endParaRPr lang="ru-RU" sz="2000" b="1" dirty="0">
              <a:ln w="10160">
                <a:noFill/>
                <a:prstDash val="solid"/>
              </a:ln>
              <a:solidFill>
                <a:srgbClr val="FFFFFF"/>
              </a:solidFill>
              <a:latin typeface="Arial Black" panose="020B0A04020102020204" pitchFamily="34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54022" y="2990274"/>
            <a:ext cx="4283956" cy="3579456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0" y="1537970"/>
            <a:ext cx="12094386" cy="1323439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000" b="1" cap="none" spc="0" dirty="0" smtClean="0">
                <a:ln w="0"/>
                <a:solidFill>
                  <a:schemeClr val="tx1"/>
                </a:solidFill>
                <a:latin typeface="Monotype Corsiva" panose="03010101010201010101" pitchFamily="66" charset="0"/>
                <a:ea typeface="Microsoft Himalaya" panose="01010100010101010101" pitchFamily="2" charset="0"/>
                <a:cs typeface="Microsoft Himalaya" panose="01010100010101010101" pitchFamily="2" charset="0"/>
              </a:rPr>
              <a:t>Доброта доступна каждому </a:t>
            </a:r>
            <a:endParaRPr lang="ru-RU" sz="8000" b="1" cap="none" spc="0" dirty="0">
              <a:ln w="0"/>
              <a:solidFill>
                <a:schemeClr val="tx1"/>
              </a:solidFill>
              <a:latin typeface="Monotype Corsiva" panose="03010101010201010101" pitchFamily="66" charset="0"/>
              <a:ea typeface="Microsoft Himalaya" panose="01010100010101010101" pitchFamily="2" charset="0"/>
              <a:cs typeface="Microsoft Himalaya" panose="01010100010101010101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7205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t="24598" r="34750" b="602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Объект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9581" y="155407"/>
            <a:ext cx="3229833" cy="1376363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 rot="20890635">
            <a:off x="10857180" y="785148"/>
            <a:ext cx="809837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000" b="1" dirty="0" smtClean="0">
                <a:ln w="10160">
                  <a:noFill/>
                  <a:prstDash val="solid"/>
                </a:ln>
                <a:solidFill>
                  <a:srgbClr val="FFFFFF"/>
                </a:solidFill>
                <a:latin typeface="Arial Black" panose="020B0A04020102020204" pitchFamily="34" charset="0"/>
              </a:rPr>
              <a:t>СПО</a:t>
            </a:r>
            <a:endParaRPr lang="ru-RU" sz="2000" b="1" dirty="0">
              <a:ln w="10160">
                <a:noFill/>
                <a:prstDash val="solid"/>
              </a:ln>
              <a:solidFill>
                <a:srgbClr val="FFFFFF"/>
              </a:solidFill>
              <a:latin typeface="Arial Black" panose="020B0A04020102020204" pitchFamily="34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4071" y="4429919"/>
            <a:ext cx="2615370" cy="2183815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5347" y="0"/>
            <a:ext cx="606863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076074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t="24598" r="34750" b="602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Объект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9581" y="155407"/>
            <a:ext cx="3229833" cy="1376363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 rot="20890635">
            <a:off x="10857180" y="785148"/>
            <a:ext cx="809837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000" b="1" dirty="0" smtClean="0">
                <a:ln w="10160">
                  <a:noFill/>
                  <a:prstDash val="solid"/>
                </a:ln>
                <a:solidFill>
                  <a:srgbClr val="FFFFFF"/>
                </a:solidFill>
                <a:latin typeface="Arial Black" panose="020B0A04020102020204" pitchFamily="34" charset="0"/>
              </a:rPr>
              <a:t>СПО</a:t>
            </a:r>
            <a:endParaRPr lang="ru-RU" sz="2000" b="1" dirty="0">
              <a:ln w="10160">
                <a:noFill/>
                <a:prstDash val="solid"/>
              </a:ln>
              <a:solidFill>
                <a:srgbClr val="FFFFFF"/>
              </a:solidFill>
              <a:latin typeface="Arial Black" panose="020B0A04020102020204" pitchFamily="34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4071" y="4429919"/>
            <a:ext cx="2615370" cy="218381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192" y="307355"/>
            <a:ext cx="5402498" cy="355793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9898" y="2610437"/>
            <a:ext cx="5463910" cy="3638964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497260" y="3822478"/>
            <a:ext cx="5568034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Волонтёры на олимпийских играх </a:t>
            </a:r>
            <a:endParaRPr lang="ru-RU" sz="32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096000" y="1888000"/>
            <a:ext cx="55680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Волонтёры на ВФМ</a:t>
            </a:r>
            <a:endParaRPr lang="ru-RU" sz="32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254850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t="24598" r="34750" b="602"/>
          <a:stretch/>
        </p:blipFill>
        <p:spPr>
          <a:xfrm>
            <a:off x="0" y="-35461"/>
            <a:ext cx="12192000" cy="6858000"/>
          </a:xfrm>
          <a:prstGeom prst="rect">
            <a:avLst/>
          </a:prstGeom>
        </p:spPr>
      </p:pic>
      <p:pic>
        <p:nvPicPr>
          <p:cNvPr id="6" name="Объект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9581" y="155407"/>
            <a:ext cx="3229833" cy="1376363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 rot="20890635">
            <a:off x="10857180" y="785148"/>
            <a:ext cx="809837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000" b="1" dirty="0" smtClean="0">
                <a:ln w="10160">
                  <a:noFill/>
                  <a:prstDash val="solid"/>
                </a:ln>
                <a:solidFill>
                  <a:srgbClr val="FFFFFF"/>
                </a:solidFill>
                <a:latin typeface="Arial Black" panose="020B0A04020102020204" pitchFamily="34" charset="0"/>
              </a:rPr>
              <a:t>СПО</a:t>
            </a:r>
            <a:endParaRPr lang="ru-RU" sz="2000" b="1" dirty="0">
              <a:ln w="10160">
                <a:noFill/>
                <a:prstDash val="solid"/>
              </a:ln>
              <a:solidFill>
                <a:srgbClr val="FFFFFF"/>
              </a:solidFill>
              <a:latin typeface="Arial Black" panose="020B0A04020102020204" pitchFamily="34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4071" y="4429919"/>
            <a:ext cx="2615370" cy="2183815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527966" y="3222772"/>
            <a:ext cx="5568034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Волонтёры на Съезде Движения Первых </a:t>
            </a:r>
            <a:endParaRPr lang="ru-RU" sz="32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205178" y="2324384"/>
            <a:ext cx="55680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Волонтёры на ВФМ 2024</a:t>
            </a:r>
            <a:endParaRPr lang="ru-RU" sz="32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631"/>
          <a:stretch/>
        </p:blipFill>
        <p:spPr>
          <a:xfrm>
            <a:off x="492586" y="222048"/>
            <a:ext cx="5462403" cy="2918717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157"/>
          <a:stretch/>
        </p:blipFill>
        <p:spPr>
          <a:xfrm>
            <a:off x="6712537" y="3222772"/>
            <a:ext cx="4862925" cy="3119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1149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t="24598" r="34750" b="602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Объект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9581" y="155407"/>
            <a:ext cx="3229833" cy="1376363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 rot="20890635">
            <a:off x="10857180" y="785148"/>
            <a:ext cx="809837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000" b="1" dirty="0" smtClean="0">
                <a:ln w="10160">
                  <a:noFill/>
                  <a:prstDash val="solid"/>
                </a:ln>
                <a:solidFill>
                  <a:srgbClr val="FFFFFF"/>
                </a:solidFill>
                <a:latin typeface="Arial Black" panose="020B0A04020102020204" pitchFamily="34" charset="0"/>
              </a:rPr>
              <a:t>СПО</a:t>
            </a:r>
            <a:endParaRPr lang="ru-RU" sz="2000" b="1" dirty="0">
              <a:ln w="10160">
                <a:noFill/>
                <a:prstDash val="solid"/>
              </a:ln>
              <a:solidFill>
                <a:srgbClr val="FFFFFF"/>
              </a:solidFill>
              <a:latin typeface="Arial Black" panose="020B0A04020102020204" pitchFamily="34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4071" y="4429919"/>
            <a:ext cx="2615370" cy="218381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0263" y="1904574"/>
            <a:ext cx="4709160" cy="4709160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62657" y="328067"/>
            <a:ext cx="8496703" cy="600164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i="0" dirty="0" smtClean="0">
                <a:solidFill>
                  <a:srgbClr val="402B3C"/>
                </a:solidFill>
                <a:effectLst/>
                <a:latin typeface="EuclidCircularB"/>
              </a:rPr>
              <a:t>Крупнейшая платформа для добрых дел</a:t>
            </a:r>
          </a:p>
          <a:p>
            <a:pPr algn="ctr"/>
            <a:endParaRPr lang="ru-RU" sz="5400" b="0" cap="none" spc="0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hlinkClick r:id="rId6"/>
            </a:endParaRPr>
          </a:p>
          <a:p>
            <a:pPr algn="ctr"/>
            <a:endParaRPr lang="ru-RU" sz="5400" b="0" cap="none" spc="0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hlinkClick r:id="rId6"/>
            </a:endParaRPr>
          </a:p>
          <a:p>
            <a:pPr algn="ctr"/>
            <a:endParaRPr lang="ru-RU" sz="3600" b="0" cap="none" spc="0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hlinkClick r:id="rId6"/>
            </a:endParaRPr>
          </a:p>
          <a:p>
            <a:pPr algn="ctr"/>
            <a:r>
              <a:rPr lang="ru-RU" sz="36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hlinkClick r:id="rId6"/>
              </a:rPr>
              <a:t> </a:t>
            </a:r>
            <a:r>
              <a:rPr lang="en-US" sz="36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hlinkClick r:id="rId6"/>
              </a:rPr>
              <a:t>https://dobro.ru/</a:t>
            </a:r>
            <a:r>
              <a:rPr lang="en-US" sz="36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</a:p>
          <a:p>
            <a:pPr algn="ctr"/>
            <a:r>
              <a:rPr lang="en-US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</a:p>
          <a:p>
            <a:pPr algn="ctr"/>
            <a:endParaRPr lang="ru-RU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2050" name="Picture 2" descr="https://lrb48.ru/wp-content/uploads/2023/02/1-1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8917" y="1625682"/>
            <a:ext cx="3553684" cy="19989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22568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t="24598" r="34750" b="602"/>
          <a:stretch/>
        </p:blipFill>
        <p:spPr>
          <a:xfrm>
            <a:off x="0" y="-42713"/>
            <a:ext cx="12192000" cy="6858000"/>
          </a:xfrm>
          <a:prstGeom prst="rect">
            <a:avLst/>
          </a:prstGeom>
        </p:spPr>
      </p:pic>
      <p:pic>
        <p:nvPicPr>
          <p:cNvPr id="6" name="Объект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9581" y="155407"/>
            <a:ext cx="3229833" cy="1376363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 rot="20890635">
            <a:off x="10857180" y="785148"/>
            <a:ext cx="809837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000" b="1" dirty="0" smtClean="0">
                <a:ln w="10160">
                  <a:noFill/>
                  <a:prstDash val="solid"/>
                </a:ln>
                <a:solidFill>
                  <a:srgbClr val="FFFFFF"/>
                </a:solidFill>
                <a:latin typeface="Arial Black" panose="020B0A04020102020204" pitchFamily="34" charset="0"/>
              </a:rPr>
              <a:t>СПО</a:t>
            </a:r>
            <a:endParaRPr lang="ru-RU" sz="2000" b="1" dirty="0">
              <a:ln w="10160">
                <a:noFill/>
                <a:prstDash val="solid"/>
              </a:ln>
              <a:solidFill>
                <a:srgbClr val="FFFFFF"/>
              </a:solidFill>
              <a:latin typeface="Arial Black" panose="020B0A04020102020204" pitchFamily="34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4071" y="4429919"/>
            <a:ext cx="2615370" cy="218381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6567" y="2268590"/>
            <a:ext cx="2855531" cy="2855531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3465716" y="5641688"/>
            <a:ext cx="8431282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Оказание помощи бездомным животным</a:t>
            </a:r>
            <a:endParaRPr lang="ru-RU" sz="36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9631" y="1799565"/>
            <a:ext cx="3014177" cy="3014177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-1087649" y="480289"/>
            <a:ext cx="10666953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Оказание помощи участникам СВО</a:t>
            </a:r>
            <a:endParaRPr lang="ru-RU" sz="36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06531" y="1061114"/>
            <a:ext cx="5718371" cy="148694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400" u="sng" dirty="0" smtClean="0">
                <a:solidFill>
                  <a:srgbClr val="0563C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7"/>
              </a:rPr>
              <a:t>https://dobro.ru/event/10621780?utm_source=dobroru&amp;utm_medium=organic&amp;utm_campaign=pagerepost&amp;utm_content=event</a:t>
            </a:r>
            <a:r>
              <a:rPr lang="ru-RU" sz="14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endParaRPr lang="ru-RU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286874" y="5195085"/>
            <a:ext cx="6365414" cy="13542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400" u="sng" dirty="0">
                <a:hlinkClick r:id="rId8"/>
              </a:rPr>
              <a:t>https://dobro.ru/event/10622037?utm_source=dobroru&amp;utm_medium=organic&amp;utm_campaign=pagerepost&amp;utm_content=event</a:t>
            </a:r>
            <a:r>
              <a:rPr lang="ru-RU" sz="1400" dirty="0"/>
              <a:t>  </a:t>
            </a:r>
          </a:p>
          <a:p>
            <a:pPr algn="ctr"/>
            <a:r>
              <a:rPr lang="ru-RU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endParaRPr lang="ru-RU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5532119" y="2777885"/>
            <a:ext cx="3076137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Присоединяйся</a:t>
            </a:r>
          </a:p>
          <a:p>
            <a:pPr algn="ctr"/>
            <a:r>
              <a:rPr lang="ru-RU" sz="28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к нам!</a:t>
            </a:r>
            <a:endParaRPr lang="ru-RU" sz="28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317326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t="24598" r="34750" b="602"/>
          <a:stretch/>
        </p:blipFill>
        <p:spPr>
          <a:xfrm>
            <a:off x="0" y="0"/>
            <a:ext cx="12192000" cy="6719460"/>
          </a:xfrm>
          <a:prstGeom prst="rect">
            <a:avLst/>
          </a:prstGeom>
        </p:spPr>
      </p:pic>
      <p:pic>
        <p:nvPicPr>
          <p:cNvPr id="6" name="Объект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0120" y="342106"/>
            <a:ext cx="3229833" cy="1376363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 rot="20890635">
            <a:off x="11103472" y="922307"/>
            <a:ext cx="809837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000" b="1" dirty="0" smtClean="0">
                <a:ln w="10160">
                  <a:noFill/>
                  <a:prstDash val="solid"/>
                </a:ln>
                <a:solidFill>
                  <a:srgbClr val="FFFFFF"/>
                </a:solidFill>
                <a:latin typeface="Arial Black" panose="020B0A04020102020204" pitchFamily="34" charset="0"/>
              </a:rPr>
              <a:t>СПО</a:t>
            </a:r>
            <a:endParaRPr lang="ru-RU" sz="2000" b="1" dirty="0">
              <a:ln w="10160">
                <a:noFill/>
                <a:prstDash val="solid"/>
              </a:ln>
              <a:solidFill>
                <a:srgbClr val="FFFFFF"/>
              </a:solidFill>
              <a:latin typeface="Arial Black" panose="020B0A04020102020204" pitchFamily="34" charset="0"/>
            </a:endParaRPr>
          </a:p>
        </p:txBody>
      </p:sp>
      <p:pic>
        <p:nvPicPr>
          <p:cNvPr id="1026" name="Picture 2" descr="https://i.pinimg.com/originals/e7/8e/f5/e78ef51627c049ca3667400c0796bef7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1787" y="1362200"/>
            <a:ext cx="8223249" cy="43876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24745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t="24598" r="34750" b="602"/>
          <a:stretch/>
        </p:blipFill>
        <p:spPr>
          <a:xfrm>
            <a:off x="-3411" y="0"/>
            <a:ext cx="12192000" cy="6858000"/>
          </a:xfrm>
          <a:prstGeom prst="rect">
            <a:avLst/>
          </a:prstGeom>
        </p:spPr>
      </p:pic>
      <p:pic>
        <p:nvPicPr>
          <p:cNvPr id="6" name="Объект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7869" y="155407"/>
            <a:ext cx="3229833" cy="1376363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 rot="20890635">
            <a:off x="10964405" y="852299"/>
            <a:ext cx="809837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000" b="1" dirty="0" smtClean="0">
                <a:ln w="10160">
                  <a:noFill/>
                  <a:prstDash val="solid"/>
                </a:ln>
                <a:solidFill>
                  <a:srgbClr val="FFFFFF"/>
                </a:solidFill>
                <a:latin typeface="Arial Black" panose="020B0A04020102020204" pitchFamily="34" charset="0"/>
              </a:rPr>
              <a:t>СПО</a:t>
            </a:r>
            <a:endParaRPr lang="ru-RU" sz="2000" b="1" dirty="0">
              <a:ln w="10160">
                <a:noFill/>
                <a:prstDash val="solid"/>
              </a:ln>
              <a:solidFill>
                <a:srgbClr val="FFFFFF"/>
              </a:solidFill>
              <a:latin typeface="Arial Black" panose="020B0A04020102020204" pitchFamily="34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6238" y="1242468"/>
            <a:ext cx="8185298" cy="5456865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404361" y="714363"/>
            <a:ext cx="874156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Акция «</a:t>
            </a:r>
            <a:r>
              <a:rPr lang="ru-RU" sz="5400" b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Дерево </a:t>
            </a:r>
            <a:r>
              <a:rPr lang="ru-RU" sz="5400" b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добра </a:t>
            </a:r>
            <a:r>
              <a:rPr lang="ru-RU" sz="5400" b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ДАК»</a:t>
            </a:r>
            <a:endParaRPr lang="ru-RU" sz="5400" b="1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7243" y="4304931"/>
            <a:ext cx="2615411" cy="21825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1938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264</TotalTime>
  <Words>69</Words>
  <Application>Microsoft Office PowerPoint</Application>
  <PresentationFormat>Широкоэкранный</PresentationFormat>
  <Paragraphs>30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9" baseType="lpstr">
      <vt:lpstr>Arial</vt:lpstr>
      <vt:lpstr>Arial Black</vt:lpstr>
      <vt:lpstr>Calibri</vt:lpstr>
      <vt:lpstr>Calibri Light</vt:lpstr>
      <vt:lpstr>EuclidCircularB</vt:lpstr>
      <vt:lpstr>Microsoft Himalaya</vt:lpstr>
      <vt:lpstr>Monotype Corsiva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3</dc:creator>
  <cp:lastModifiedBy>3</cp:lastModifiedBy>
  <cp:revision>15</cp:revision>
  <dcterms:created xsi:type="dcterms:W3CDTF">2024-03-17T11:59:13Z</dcterms:created>
  <dcterms:modified xsi:type="dcterms:W3CDTF">2024-03-18T09:01:23Z</dcterms:modified>
</cp:coreProperties>
</file>