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8" r:id="rId3"/>
    <p:sldId id="265" r:id="rId4"/>
    <p:sldId id="269" r:id="rId5"/>
    <p:sldId id="273" r:id="rId6"/>
    <p:sldId id="275" r:id="rId7"/>
    <p:sldId id="274" r:id="rId8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Arial Black" panose="020B0A04020102020204" pitchFamily="34" charset="0"/>
      <p:bold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E2E1BD"/>
    <a:srgbClr val="CAD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54" autoAdjust="0"/>
    <p:restoredTop sz="94660"/>
  </p:normalViewPr>
  <p:slideViewPr>
    <p:cSldViewPr>
      <p:cViewPr varScale="1">
        <p:scale>
          <a:sx n="66" d="100"/>
          <a:sy n="66" d="100"/>
        </p:scale>
        <p:origin x="17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2B358-2385-4E9B-A967-8BD6993203B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BB02CE-6361-4720-BDFE-EAB2B9655609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Видео, сюжет которого отображает проблему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FB3B4-D37E-4C0D-8560-7227A56F3C6F}" type="parTrans" cxnId="{9E2FD563-BFA5-4366-869C-62D4C4A8C2E4}">
      <dgm:prSet/>
      <dgm:spPr/>
      <dgm:t>
        <a:bodyPr/>
        <a:lstStyle/>
        <a:p>
          <a:endParaRPr lang="ru-RU"/>
        </a:p>
      </dgm:t>
    </dgm:pt>
    <dgm:pt modelId="{20B540EF-7C02-416A-91A5-33D3D3235229}" type="sibTrans" cxnId="{9E2FD563-BFA5-4366-869C-62D4C4A8C2E4}">
      <dgm:prSet/>
      <dgm:spPr/>
      <dgm:t>
        <a:bodyPr/>
        <a:lstStyle/>
        <a:p>
          <a:endParaRPr lang="ru-RU"/>
        </a:p>
      </dgm:t>
    </dgm:pt>
    <dgm:pt modelId="{3F584529-226A-4472-9B34-504F8FA8457B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Текст, иллюстрации, атрибуты к кейсу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5A4130-6B3E-4F95-9003-573795B5CD9B}" type="parTrans" cxnId="{83B2E6AC-9D59-41BB-95D8-12B63C4CEC4C}">
      <dgm:prSet/>
      <dgm:spPr/>
      <dgm:t>
        <a:bodyPr/>
        <a:lstStyle/>
        <a:p>
          <a:endParaRPr lang="ru-RU"/>
        </a:p>
      </dgm:t>
    </dgm:pt>
    <dgm:pt modelId="{FBF0D0A5-9277-44A2-A66A-D99B7781206B}" type="sibTrans" cxnId="{83B2E6AC-9D59-41BB-95D8-12B63C4CEC4C}">
      <dgm:prSet/>
      <dgm:spPr/>
      <dgm:t>
        <a:bodyPr/>
        <a:lstStyle/>
        <a:p>
          <a:endParaRPr lang="ru-RU"/>
        </a:p>
      </dgm:t>
    </dgm:pt>
    <dgm:pt modelId="{EBDD51D5-69B7-4C39-852F-C66A6CA5583A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Задание – правильно поставленный вопрос (мотивация на решение проблемы)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C811FB-3A61-4BB7-B333-2CA861A76BFB}" type="parTrans" cxnId="{27CF9941-A138-4D1A-B984-5C8B1E936ED3}">
      <dgm:prSet/>
      <dgm:spPr/>
      <dgm:t>
        <a:bodyPr/>
        <a:lstStyle/>
        <a:p>
          <a:endParaRPr lang="ru-RU"/>
        </a:p>
      </dgm:t>
    </dgm:pt>
    <dgm:pt modelId="{12AC7891-A080-4889-8947-4265EF013E75}" type="sibTrans" cxnId="{27CF9941-A138-4D1A-B984-5C8B1E936ED3}">
      <dgm:prSet/>
      <dgm:spPr/>
      <dgm:t>
        <a:bodyPr/>
        <a:lstStyle/>
        <a:p>
          <a:endParaRPr lang="ru-RU"/>
        </a:p>
      </dgm:t>
    </dgm:pt>
    <dgm:pt modelId="{98120017-1392-4C8C-9530-5659E6387DD2}" type="pres">
      <dgm:prSet presAssocID="{FB52B358-2385-4E9B-A967-8BD6993203B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8BE9CF-FD26-449D-A211-12983232A5E2}" type="pres">
      <dgm:prSet presAssocID="{B0BB02CE-6361-4720-BDFE-EAB2B9655609}" presName="parentLin" presStyleCnt="0"/>
      <dgm:spPr/>
    </dgm:pt>
    <dgm:pt modelId="{74DA1E51-CF87-43BE-BA69-366571C007FE}" type="pres">
      <dgm:prSet presAssocID="{B0BB02CE-6361-4720-BDFE-EAB2B965560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F97AFEA-043F-4334-897F-6EDA89B32016}" type="pres">
      <dgm:prSet presAssocID="{B0BB02CE-6361-4720-BDFE-EAB2B9655609}" presName="parentText" presStyleLbl="node1" presStyleIdx="0" presStyleCnt="3" custScaleX="104692" custScaleY="1015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BD40F-B5D9-42B9-995F-7E202458CF09}" type="pres">
      <dgm:prSet presAssocID="{B0BB02CE-6361-4720-BDFE-EAB2B9655609}" presName="negativeSpace" presStyleCnt="0"/>
      <dgm:spPr/>
    </dgm:pt>
    <dgm:pt modelId="{F6AE38D3-C4B5-40B5-B924-E5898C59A76A}" type="pres">
      <dgm:prSet presAssocID="{B0BB02CE-6361-4720-BDFE-EAB2B9655609}" presName="childText" presStyleLbl="conFgAcc1" presStyleIdx="0" presStyleCnt="3">
        <dgm:presLayoutVars>
          <dgm:bulletEnabled val="1"/>
        </dgm:presLayoutVars>
      </dgm:prSet>
      <dgm:spPr/>
    </dgm:pt>
    <dgm:pt modelId="{9B13281B-27A4-44D0-8BC3-6DA6C873ED37}" type="pres">
      <dgm:prSet presAssocID="{20B540EF-7C02-416A-91A5-33D3D3235229}" presName="spaceBetweenRectangles" presStyleCnt="0"/>
      <dgm:spPr/>
    </dgm:pt>
    <dgm:pt modelId="{EC244C36-A040-48D5-A47B-CF30E42713B9}" type="pres">
      <dgm:prSet presAssocID="{3F584529-226A-4472-9B34-504F8FA8457B}" presName="parentLin" presStyleCnt="0"/>
      <dgm:spPr/>
    </dgm:pt>
    <dgm:pt modelId="{0FD7FC7A-ED28-46B3-AD10-34E5922AC2BE}" type="pres">
      <dgm:prSet presAssocID="{3F584529-226A-4472-9B34-504F8FA8457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B4054A-F9C9-45D2-B8B1-007682542A8B}" type="pres">
      <dgm:prSet presAssocID="{3F584529-226A-4472-9B34-504F8FA8457B}" presName="parentText" presStyleLbl="node1" presStyleIdx="1" presStyleCnt="3" custScaleX="1047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F8969-872E-4C3D-9188-301CF4316D2E}" type="pres">
      <dgm:prSet presAssocID="{3F584529-226A-4472-9B34-504F8FA8457B}" presName="negativeSpace" presStyleCnt="0"/>
      <dgm:spPr/>
    </dgm:pt>
    <dgm:pt modelId="{9FD1BF6A-D2CC-4234-B610-03DE268DF785}" type="pres">
      <dgm:prSet presAssocID="{3F584529-226A-4472-9B34-504F8FA8457B}" presName="childText" presStyleLbl="conFgAcc1" presStyleIdx="1" presStyleCnt="3">
        <dgm:presLayoutVars>
          <dgm:bulletEnabled val="1"/>
        </dgm:presLayoutVars>
      </dgm:prSet>
      <dgm:spPr/>
    </dgm:pt>
    <dgm:pt modelId="{5A886811-F578-42D5-AF0B-9765FD14B5E6}" type="pres">
      <dgm:prSet presAssocID="{FBF0D0A5-9277-44A2-A66A-D99B7781206B}" presName="spaceBetweenRectangles" presStyleCnt="0"/>
      <dgm:spPr/>
    </dgm:pt>
    <dgm:pt modelId="{8C54FFF7-6EA4-4B61-92BB-A945BB3A4785}" type="pres">
      <dgm:prSet presAssocID="{EBDD51D5-69B7-4C39-852F-C66A6CA5583A}" presName="parentLin" presStyleCnt="0"/>
      <dgm:spPr/>
    </dgm:pt>
    <dgm:pt modelId="{3DDE357A-7891-45A0-88B6-DD6E658C6B48}" type="pres">
      <dgm:prSet presAssocID="{EBDD51D5-69B7-4C39-852F-C66A6CA5583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D16CC43-017F-48E5-9478-460E4915330A}" type="pres">
      <dgm:prSet presAssocID="{EBDD51D5-69B7-4C39-852F-C66A6CA5583A}" presName="parentText" presStyleLbl="node1" presStyleIdx="2" presStyleCnt="3" custScaleX="1079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ED02B-9814-42AC-9DD9-938E4970F01D}" type="pres">
      <dgm:prSet presAssocID="{EBDD51D5-69B7-4C39-852F-C66A6CA5583A}" presName="negativeSpace" presStyleCnt="0"/>
      <dgm:spPr/>
    </dgm:pt>
    <dgm:pt modelId="{1B29220A-7A7A-4F32-9659-EA0CC271D7C7}" type="pres">
      <dgm:prSet presAssocID="{EBDD51D5-69B7-4C39-852F-C66A6CA5583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FBACBF6-919E-4675-A932-5481CF30FCD6}" type="presOf" srcId="{EBDD51D5-69B7-4C39-852F-C66A6CA5583A}" destId="{0D16CC43-017F-48E5-9478-460E4915330A}" srcOrd="1" destOrd="0" presId="urn:microsoft.com/office/officeart/2005/8/layout/list1"/>
    <dgm:cxn modelId="{8DA21304-0811-4BE5-8D63-02379CD4D115}" type="presOf" srcId="{3F584529-226A-4472-9B34-504F8FA8457B}" destId="{0FD7FC7A-ED28-46B3-AD10-34E5922AC2BE}" srcOrd="0" destOrd="0" presId="urn:microsoft.com/office/officeart/2005/8/layout/list1"/>
    <dgm:cxn modelId="{FED9F5C2-CE61-42A5-8B26-213037A551A9}" type="presOf" srcId="{B0BB02CE-6361-4720-BDFE-EAB2B9655609}" destId="{74DA1E51-CF87-43BE-BA69-366571C007FE}" srcOrd="0" destOrd="0" presId="urn:microsoft.com/office/officeart/2005/8/layout/list1"/>
    <dgm:cxn modelId="{E2520474-9832-461E-9F41-5E409E92AEE9}" type="presOf" srcId="{FB52B358-2385-4E9B-A967-8BD6993203B5}" destId="{98120017-1392-4C8C-9530-5659E6387DD2}" srcOrd="0" destOrd="0" presId="urn:microsoft.com/office/officeart/2005/8/layout/list1"/>
    <dgm:cxn modelId="{3ACD0AE8-080E-49E1-9695-9989E1AE8068}" type="presOf" srcId="{EBDD51D5-69B7-4C39-852F-C66A6CA5583A}" destId="{3DDE357A-7891-45A0-88B6-DD6E658C6B48}" srcOrd="0" destOrd="0" presId="urn:microsoft.com/office/officeart/2005/8/layout/list1"/>
    <dgm:cxn modelId="{82E559B6-14A4-4765-8B49-1A22824C3C59}" type="presOf" srcId="{3F584529-226A-4472-9B34-504F8FA8457B}" destId="{F7B4054A-F9C9-45D2-B8B1-007682542A8B}" srcOrd="1" destOrd="0" presId="urn:microsoft.com/office/officeart/2005/8/layout/list1"/>
    <dgm:cxn modelId="{9E2FD563-BFA5-4366-869C-62D4C4A8C2E4}" srcId="{FB52B358-2385-4E9B-A967-8BD6993203B5}" destId="{B0BB02CE-6361-4720-BDFE-EAB2B9655609}" srcOrd="0" destOrd="0" parTransId="{C28FB3B4-D37E-4C0D-8560-7227A56F3C6F}" sibTransId="{20B540EF-7C02-416A-91A5-33D3D3235229}"/>
    <dgm:cxn modelId="{27CF9941-A138-4D1A-B984-5C8B1E936ED3}" srcId="{FB52B358-2385-4E9B-A967-8BD6993203B5}" destId="{EBDD51D5-69B7-4C39-852F-C66A6CA5583A}" srcOrd="2" destOrd="0" parTransId="{69C811FB-3A61-4BB7-B333-2CA861A76BFB}" sibTransId="{12AC7891-A080-4889-8947-4265EF013E75}"/>
    <dgm:cxn modelId="{83B2E6AC-9D59-41BB-95D8-12B63C4CEC4C}" srcId="{FB52B358-2385-4E9B-A967-8BD6993203B5}" destId="{3F584529-226A-4472-9B34-504F8FA8457B}" srcOrd="1" destOrd="0" parTransId="{CD5A4130-6B3E-4F95-9003-573795B5CD9B}" sibTransId="{FBF0D0A5-9277-44A2-A66A-D99B7781206B}"/>
    <dgm:cxn modelId="{685CA7E7-673B-4DCD-A709-41CBC2013130}" type="presOf" srcId="{B0BB02CE-6361-4720-BDFE-EAB2B9655609}" destId="{7F97AFEA-043F-4334-897F-6EDA89B32016}" srcOrd="1" destOrd="0" presId="urn:microsoft.com/office/officeart/2005/8/layout/list1"/>
    <dgm:cxn modelId="{515AABEC-7F3B-485C-B7C7-E67827DB05F8}" type="presParOf" srcId="{98120017-1392-4C8C-9530-5659E6387DD2}" destId="{5D8BE9CF-FD26-449D-A211-12983232A5E2}" srcOrd="0" destOrd="0" presId="urn:microsoft.com/office/officeart/2005/8/layout/list1"/>
    <dgm:cxn modelId="{E148CDE2-0B23-4BBB-8770-80DBFFEDB2DA}" type="presParOf" srcId="{5D8BE9CF-FD26-449D-A211-12983232A5E2}" destId="{74DA1E51-CF87-43BE-BA69-366571C007FE}" srcOrd="0" destOrd="0" presId="urn:microsoft.com/office/officeart/2005/8/layout/list1"/>
    <dgm:cxn modelId="{98416AA3-7A52-43C7-BB10-ADDE490FAB80}" type="presParOf" srcId="{5D8BE9CF-FD26-449D-A211-12983232A5E2}" destId="{7F97AFEA-043F-4334-897F-6EDA89B32016}" srcOrd="1" destOrd="0" presId="urn:microsoft.com/office/officeart/2005/8/layout/list1"/>
    <dgm:cxn modelId="{FD3A6B29-CEC3-475C-816D-FF67A6A0ADE1}" type="presParOf" srcId="{98120017-1392-4C8C-9530-5659E6387DD2}" destId="{933BD40F-B5D9-42B9-995F-7E202458CF09}" srcOrd="1" destOrd="0" presId="urn:microsoft.com/office/officeart/2005/8/layout/list1"/>
    <dgm:cxn modelId="{82C4C9C5-5A30-4A6A-8D43-CD16D10458E4}" type="presParOf" srcId="{98120017-1392-4C8C-9530-5659E6387DD2}" destId="{F6AE38D3-C4B5-40B5-B924-E5898C59A76A}" srcOrd="2" destOrd="0" presId="urn:microsoft.com/office/officeart/2005/8/layout/list1"/>
    <dgm:cxn modelId="{92066A2C-89C4-49B8-89D3-4FB5D17331B9}" type="presParOf" srcId="{98120017-1392-4C8C-9530-5659E6387DD2}" destId="{9B13281B-27A4-44D0-8BC3-6DA6C873ED37}" srcOrd="3" destOrd="0" presId="urn:microsoft.com/office/officeart/2005/8/layout/list1"/>
    <dgm:cxn modelId="{489C6B32-534D-42AF-91C1-7A4C0B9D62D4}" type="presParOf" srcId="{98120017-1392-4C8C-9530-5659E6387DD2}" destId="{EC244C36-A040-48D5-A47B-CF30E42713B9}" srcOrd="4" destOrd="0" presId="urn:microsoft.com/office/officeart/2005/8/layout/list1"/>
    <dgm:cxn modelId="{30741D6E-DBED-4CC1-8335-DDF9F744DE40}" type="presParOf" srcId="{EC244C36-A040-48D5-A47B-CF30E42713B9}" destId="{0FD7FC7A-ED28-46B3-AD10-34E5922AC2BE}" srcOrd="0" destOrd="0" presId="urn:microsoft.com/office/officeart/2005/8/layout/list1"/>
    <dgm:cxn modelId="{974398C1-6895-4008-B302-9909F3770F2A}" type="presParOf" srcId="{EC244C36-A040-48D5-A47B-CF30E42713B9}" destId="{F7B4054A-F9C9-45D2-B8B1-007682542A8B}" srcOrd="1" destOrd="0" presId="urn:microsoft.com/office/officeart/2005/8/layout/list1"/>
    <dgm:cxn modelId="{F2AA3A66-2D60-4C5B-A990-6E3AE23BB4F4}" type="presParOf" srcId="{98120017-1392-4C8C-9530-5659E6387DD2}" destId="{225F8969-872E-4C3D-9188-301CF4316D2E}" srcOrd="5" destOrd="0" presId="urn:microsoft.com/office/officeart/2005/8/layout/list1"/>
    <dgm:cxn modelId="{E653820E-62E6-4AA1-86E4-AD1E3F807AD7}" type="presParOf" srcId="{98120017-1392-4C8C-9530-5659E6387DD2}" destId="{9FD1BF6A-D2CC-4234-B610-03DE268DF785}" srcOrd="6" destOrd="0" presId="urn:microsoft.com/office/officeart/2005/8/layout/list1"/>
    <dgm:cxn modelId="{BFC29ACD-5EBD-47C7-88B3-7302D399002E}" type="presParOf" srcId="{98120017-1392-4C8C-9530-5659E6387DD2}" destId="{5A886811-F578-42D5-AF0B-9765FD14B5E6}" srcOrd="7" destOrd="0" presId="urn:microsoft.com/office/officeart/2005/8/layout/list1"/>
    <dgm:cxn modelId="{3E93A477-5714-43D9-B314-F643CB8FE69B}" type="presParOf" srcId="{98120017-1392-4C8C-9530-5659E6387DD2}" destId="{8C54FFF7-6EA4-4B61-92BB-A945BB3A4785}" srcOrd="8" destOrd="0" presId="urn:microsoft.com/office/officeart/2005/8/layout/list1"/>
    <dgm:cxn modelId="{8D48DCF1-B725-4CF6-AD8F-FED4E59AD4EB}" type="presParOf" srcId="{8C54FFF7-6EA4-4B61-92BB-A945BB3A4785}" destId="{3DDE357A-7891-45A0-88B6-DD6E658C6B48}" srcOrd="0" destOrd="0" presId="urn:microsoft.com/office/officeart/2005/8/layout/list1"/>
    <dgm:cxn modelId="{1B8A18F5-C3CE-4E80-951E-AAE97CDCB831}" type="presParOf" srcId="{8C54FFF7-6EA4-4B61-92BB-A945BB3A4785}" destId="{0D16CC43-017F-48E5-9478-460E4915330A}" srcOrd="1" destOrd="0" presId="urn:microsoft.com/office/officeart/2005/8/layout/list1"/>
    <dgm:cxn modelId="{C2A26FA2-7D44-4FF8-9006-6B41EDF287BD}" type="presParOf" srcId="{98120017-1392-4C8C-9530-5659E6387DD2}" destId="{AD0ED02B-9814-42AC-9DD9-938E4970F01D}" srcOrd="9" destOrd="0" presId="urn:microsoft.com/office/officeart/2005/8/layout/list1"/>
    <dgm:cxn modelId="{506A66C8-9176-4466-826F-4F3AC1251CEA}" type="presParOf" srcId="{98120017-1392-4C8C-9530-5659E6387DD2}" destId="{1B29220A-7A7A-4F32-9659-EA0CC271D7C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8F9472-91EE-47BF-90B9-051A549C1E8C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</dgm:pt>
    <dgm:pt modelId="{36DA64E1-315C-4A9F-9AA3-C52F57A36C07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ситуацией (видео)</a:t>
          </a:r>
          <a:endParaRPr lang="ru-RU" sz="20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EF26AA-2157-4012-A37D-4AF97CE2FCB1}" type="parTrans" cxnId="{3EDFFBD5-8DC7-4F5F-BC81-139A9286FBA8}">
      <dgm:prSet/>
      <dgm:spPr/>
      <dgm:t>
        <a:bodyPr/>
        <a:lstStyle/>
        <a:p>
          <a:endParaRPr lang="ru-RU"/>
        </a:p>
      </dgm:t>
    </dgm:pt>
    <dgm:pt modelId="{887A51E6-E273-47D5-8A35-30BC4F0E0FA1}" type="sibTrans" cxnId="{3EDFFBD5-8DC7-4F5F-BC81-139A9286FBA8}">
      <dgm:prSet/>
      <dgm:spPr/>
      <dgm:t>
        <a:bodyPr/>
        <a:lstStyle/>
        <a:p>
          <a:endParaRPr lang="ru-RU"/>
        </a:p>
      </dgm:t>
    </dgm:pt>
    <dgm:pt modelId="{B380D703-3913-4DE7-B703-4281B658A2B9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Дети выделяют проблему, определяют целевую установку</a:t>
          </a:r>
          <a:endParaRPr lang="ru-RU" sz="20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A49728-3C1C-485A-8B59-C07B826D4886}" type="parTrans" cxnId="{A2AFBA07-C6D6-405E-85F2-F43684679185}">
      <dgm:prSet/>
      <dgm:spPr/>
      <dgm:t>
        <a:bodyPr/>
        <a:lstStyle/>
        <a:p>
          <a:endParaRPr lang="ru-RU"/>
        </a:p>
      </dgm:t>
    </dgm:pt>
    <dgm:pt modelId="{05F7EFB9-A2A0-4629-BD82-490A93D1C59D}" type="sibTrans" cxnId="{A2AFBA07-C6D6-405E-85F2-F43684679185}">
      <dgm:prSet/>
      <dgm:spPr/>
      <dgm:t>
        <a:bodyPr/>
        <a:lstStyle/>
        <a:p>
          <a:endParaRPr lang="ru-RU"/>
        </a:p>
      </dgm:t>
    </dgm:pt>
    <dgm:pt modelId="{8E879ED4-1306-4D98-BEDE-306BD4496CC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Процесс составления детьми плана действий </a:t>
          </a:r>
          <a:endParaRPr lang="ru-RU" sz="20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C55B84-1AA7-4756-82B6-C2FA135AE63E}" type="parTrans" cxnId="{C2A4B8E6-AD02-47AE-8ECC-8EA5FFAB92C3}">
      <dgm:prSet/>
      <dgm:spPr/>
      <dgm:t>
        <a:bodyPr/>
        <a:lstStyle/>
        <a:p>
          <a:endParaRPr lang="ru-RU"/>
        </a:p>
      </dgm:t>
    </dgm:pt>
    <dgm:pt modelId="{AFCC33C9-1CA3-4080-9F9B-5558A41C83A2}" type="sibTrans" cxnId="{C2A4B8E6-AD02-47AE-8ECC-8EA5FFAB92C3}">
      <dgm:prSet/>
      <dgm:spPr/>
      <dgm:t>
        <a:bodyPr/>
        <a:lstStyle/>
        <a:p>
          <a:endParaRPr lang="ru-RU"/>
        </a:p>
      </dgm:t>
    </dgm:pt>
    <dgm:pt modelId="{74793960-A907-491C-A78C-3C8DDAE1B538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Выдвигаются аргументы, размышления, применяются полученные знания</a:t>
          </a:r>
          <a:endParaRPr lang="ru-RU" sz="20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E1FDB5-6946-47F8-8B3C-E39814496526}" type="parTrans" cxnId="{B41CBCBD-1C4C-4044-8C4B-51CCD2BC49E9}">
      <dgm:prSet/>
      <dgm:spPr/>
      <dgm:t>
        <a:bodyPr/>
        <a:lstStyle/>
        <a:p>
          <a:endParaRPr lang="ru-RU"/>
        </a:p>
      </dgm:t>
    </dgm:pt>
    <dgm:pt modelId="{5D89DC5F-99F4-4F3E-B0D8-A3BCFB3BFD85}" type="sibTrans" cxnId="{B41CBCBD-1C4C-4044-8C4B-51CCD2BC49E9}">
      <dgm:prSet/>
      <dgm:spPr/>
      <dgm:t>
        <a:bodyPr/>
        <a:lstStyle/>
        <a:p>
          <a:endParaRPr lang="ru-RU"/>
        </a:p>
      </dgm:t>
    </dgm:pt>
    <dgm:pt modelId="{966E6268-F2E6-4AE0-AE88-A5ADD153BD4A}" type="pres">
      <dgm:prSet presAssocID="{EB8F9472-91EE-47BF-90B9-051A549C1E8C}" presName="Name0" presStyleCnt="0">
        <dgm:presLayoutVars>
          <dgm:dir/>
          <dgm:resizeHandles val="exact"/>
        </dgm:presLayoutVars>
      </dgm:prSet>
      <dgm:spPr/>
    </dgm:pt>
    <dgm:pt modelId="{3F0D8A13-7738-4F37-A8B8-658FDCCAF80A}" type="pres">
      <dgm:prSet presAssocID="{EB8F9472-91EE-47BF-90B9-051A549C1E8C}" presName="fgShape" presStyleLbl="fgShp" presStyleIdx="0" presStyleCnt="1"/>
      <dgm:spPr>
        <a:solidFill>
          <a:schemeClr val="accent2">
            <a:lumMod val="40000"/>
            <a:lumOff val="60000"/>
          </a:schemeClr>
        </a:solidFill>
      </dgm:spPr>
    </dgm:pt>
    <dgm:pt modelId="{DDD74243-09E0-418E-9BA8-2A40552004CF}" type="pres">
      <dgm:prSet presAssocID="{EB8F9472-91EE-47BF-90B9-051A549C1E8C}" presName="linComp" presStyleCnt="0"/>
      <dgm:spPr/>
    </dgm:pt>
    <dgm:pt modelId="{FFDC067C-C17D-4905-999A-F3B7A9EA13AD}" type="pres">
      <dgm:prSet presAssocID="{36DA64E1-315C-4A9F-9AA3-C52F57A36C07}" presName="compNode" presStyleCnt="0"/>
      <dgm:spPr/>
    </dgm:pt>
    <dgm:pt modelId="{6AEDC056-6F06-46AC-A8F5-B48AF3097AA8}" type="pres">
      <dgm:prSet presAssocID="{36DA64E1-315C-4A9F-9AA3-C52F57A36C07}" presName="bkgdShape" presStyleLbl="node1" presStyleIdx="0" presStyleCnt="4"/>
      <dgm:spPr/>
      <dgm:t>
        <a:bodyPr/>
        <a:lstStyle/>
        <a:p>
          <a:endParaRPr lang="ru-RU"/>
        </a:p>
      </dgm:t>
    </dgm:pt>
    <dgm:pt modelId="{9C8A4939-F40B-46F7-A39A-7EDF4BA73602}" type="pres">
      <dgm:prSet presAssocID="{36DA64E1-315C-4A9F-9AA3-C52F57A36C0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31F0A-1604-4DD5-8FF5-5CAF9CA1B925}" type="pres">
      <dgm:prSet presAssocID="{36DA64E1-315C-4A9F-9AA3-C52F57A36C07}" presName="invisiNode" presStyleLbl="node1" presStyleIdx="0" presStyleCnt="4"/>
      <dgm:spPr/>
    </dgm:pt>
    <dgm:pt modelId="{BC6EBF15-61DC-46EE-AE3B-AB06446CF6B1}" type="pres">
      <dgm:prSet presAssocID="{36DA64E1-315C-4A9F-9AA3-C52F57A36C07}" presName="imagNode" presStyleLbl="fgImgPlace1" presStyleIdx="0" presStyleCnt="4" custScaleX="102803" custScaleY="10881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5A25D3C-4E35-45AE-BFB8-C61965B5D0B7}" type="pres">
      <dgm:prSet presAssocID="{887A51E6-E273-47D5-8A35-30BC4F0E0FA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5AFC9C3-AFF1-482D-A453-E9B4C9CB6F2C}" type="pres">
      <dgm:prSet presAssocID="{B380D703-3913-4DE7-B703-4281B658A2B9}" presName="compNode" presStyleCnt="0"/>
      <dgm:spPr/>
    </dgm:pt>
    <dgm:pt modelId="{19FB3CCA-C70E-40E4-A4F5-92342D214763}" type="pres">
      <dgm:prSet presAssocID="{B380D703-3913-4DE7-B703-4281B658A2B9}" presName="bkgdShape" presStyleLbl="node1" presStyleIdx="1" presStyleCnt="4"/>
      <dgm:spPr/>
      <dgm:t>
        <a:bodyPr/>
        <a:lstStyle/>
        <a:p>
          <a:endParaRPr lang="ru-RU"/>
        </a:p>
      </dgm:t>
    </dgm:pt>
    <dgm:pt modelId="{051B4358-2DC3-4CFE-BAD9-E7C235D1568C}" type="pres">
      <dgm:prSet presAssocID="{B380D703-3913-4DE7-B703-4281B658A2B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FD6A4-B064-4C53-96E8-74A0595F5BB7}" type="pres">
      <dgm:prSet presAssocID="{B380D703-3913-4DE7-B703-4281B658A2B9}" presName="invisiNode" presStyleLbl="node1" presStyleIdx="1" presStyleCnt="4"/>
      <dgm:spPr/>
    </dgm:pt>
    <dgm:pt modelId="{656406FC-71C9-4CF7-BE81-804C3A91E931}" type="pres">
      <dgm:prSet presAssocID="{B380D703-3913-4DE7-B703-4281B658A2B9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977971A-2BB1-4FC6-A94E-0E31FBC01E37}" type="pres">
      <dgm:prSet presAssocID="{05F7EFB9-A2A0-4629-BD82-490A93D1C59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0F142F6-AE64-408D-91F1-C4389C0707D5}" type="pres">
      <dgm:prSet presAssocID="{8E879ED4-1306-4D98-BEDE-306BD4496CCD}" presName="compNode" presStyleCnt="0"/>
      <dgm:spPr/>
    </dgm:pt>
    <dgm:pt modelId="{A0682D44-23D8-4955-986D-AD1DD3549EAD}" type="pres">
      <dgm:prSet presAssocID="{8E879ED4-1306-4D98-BEDE-306BD4496CCD}" presName="bkgdShape" presStyleLbl="node1" presStyleIdx="2" presStyleCnt="4"/>
      <dgm:spPr/>
      <dgm:t>
        <a:bodyPr/>
        <a:lstStyle/>
        <a:p>
          <a:endParaRPr lang="ru-RU"/>
        </a:p>
      </dgm:t>
    </dgm:pt>
    <dgm:pt modelId="{10F29328-A460-4E79-9415-48606E37A37D}" type="pres">
      <dgm:prSet presAssocID="{8E879ED4-1306-4D98-BEDE-306BD4496CCD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62FEE-5257-47C4-8FF3-F14A79075B17}" type="pres">
      <dgm:prSet presAssocID="{8E879ED4-1306-4D98-BEDE-306BD4496CCD}" presName="invisiNode" presStyleLbl="node1" presStyleIdx="2" presStyleCnt="4"/>
      <dgm:spPr/>
    </dgm:pt>
    <dgm:pt modelId="{02192E01-553C-433A-BE48-FEE019631CB2}" type="pres">
      <dgm:prSet presAssocID="{8E879ED4-1306-4D98-BEDE-306BD4496CCD}" presName="imagNode" presStyleLbl="fgImgPlace1" presStyleIdx="2" presStyleCnt="4" custScaleX="10745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0FD343A-5355-4571-945F-2ADCE945A1F0}" type="pres">
      <dgm:prSet presAssocID="{AFCC33C9-1CA3-4080-9F9B-5558A41C83A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5BF4FD9-5E75-46CE-ABD2-3F08DFEC513A}" type="pres">
      <dgm:prSet presAssocID="{74793960-A907-491C-A78C-3C8DDAE1B538}" presName="compNode" presStyleCnt="0"/>
      <dgm:spPr/>
    </dgm:pt>
    <dgm:pt modelId="{F94DD57F-08F7-415A-9252-B4CB7FAA9D47}" type="pres">
      <dgm:prSet presAssocID="{74793960-A907-491C-A78C-3C8DDAE1B538}" presName="bkgdShape" presStyleLbl="node1" presStyleIdx="3" presStyleCnt="4"/>
      <dgm:spPr/>
      <dgm:t>
        <a:bodyPr/>
        <a:lstStyle/>
        <a:p>
          <a:endParaRPr lang="ru-RU"/>
        </a:p>
      </dgm:t>
    </dgm:pt>
    <dgm:pt modelId="{D976F82D-2DF3-49C8-A950-BD7D667C0286}" type="pres">
      <dgm:prSet presAssocID="{74793960-A907-491C-A78C-3C8DDAE1B538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3B8A4-8C68-4728-AC67-2B26C6CB83BC}" type="pres">
      <dgm:prSet presAssocID="{74793960-A907-491C-A78C-3C8DDAE1B538}" presName="invisiNode" presStyleLbl="node1" presStyleIdx="3" presStyleCnt="4"/>
      <dgm:spPr/>
    </dgm:pt>
    <dgm:pt modelId="{C6FD9D5D-2E94-42EE-86BA-3AE169C2E841}" type="pres">
      <dgm:prSet presAssocID="{74793960-A907-491C-A78C-3C8DDAE1B538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80F1B3CB-323F-4D12-8301-357AB22C2A59}" type="presOf" srcId="{36DA64E1-315C-4A9F-9AA3-C52F57A36C07}" destId="{6AEDC056-6F06-46AC-A8F5-B48AF3097AA8}" srcOrd="0" destOrd="0" presId="urn:microsoft.com/office/officeart/2005/8/layout/hList7"/>
    <dgm:cxn modelId="{6281AC3A-9880-43F4-B6E0-BD38D8776CB6}" type="presOf" srcId="{05F7EFB9-A2A0-4629-BD82-490A93D1C59D}" destId="{4977971A-2BB1-4FC6-A94E-0E31FBC01E37}" srcOrd="0" destOrd="0" presId="urn:microsoft.com/office/officeart/2005/8/layout/hList7"/>
    <dgm:cxn modelId="{CA16E769-285C-496D-A683-E228DD7728D7}" type="presOf" srcId="{B380D703-3913-4DE7-B703-4281B658A2B9}" destId="{19FB3CCA-C70E-40E4-A4F5-92342D214763}" srcOrd="0" destOrd="0" presId="urn:microsoft.com/office/officeart/2005/8/layout/hList7"/>
    <dgm:cxn modelId="{6C2A324D-3E39-445F-86B0-5F2320B03E3B}" type="presOf" srcId="{36DA64E1-315C-4A9F-9AA3-C52F57A36C07}" destId="{9C8A4939-F40B-46F7-A39A-7EDF4BA73602}" srcOrd="1" destOrd="0" presId="urn:microsoft.com/office/officeart/2005/8/layout/hList7"/>
    <dgm:cxn modelId="{32FB9A13-76B4-4E3F-8605-459EF351E80C}" type="presOf" srcId="{8E879ED4-1306-4D98-BEDE-306BD4496CCD}" destId="{A0682D44-23D8-4955-986D-AD1DD3549EAD}" srcOrd="0" destOrd="0" presId="urn:microsoft.com/office/officeart/2005/8/layout/hList7"/>
    <dgm:cxn modelId="{ADA8CA8F-D304-405B-8856-C3A203D6AB73}" type="presOf" srcId="{AFCC33C9-1CA3-4080-9F9B-5558A41C83A2}" destId="{D0FD343A-5355-4571-945F-2ADCE945A1F0}" srcOrd="0" destOrd="0" presId="urn:microsoft.com/office/officeart/2005/8/layout/hList7"/>
    <dgm:cxn modelId="{3EDFFBD5-8DC7-4F5F-BC81-139A9286FBA8}" srcId="{EB8F9472-91EE-47BF-90B9-051A549C1E8C}" destId="{36DA64E1-315C-4A9F-9AA3-C52F57A36C07}" srcOrd="0" destOrd="0" parTransId="{F9EF26AA-2157-4012-A37D-4AF97CE2FCB1}" sibTransId="{887A51E6-E273-47D5-8A35-30BC4F0E0FA1}"/>
    <dgm:cxn modelId="{7C18FFE2-1B8E-415D-9E17-BD441DE3998F}" type="presOf" srcId="{74793960-A907-491C-A78C-3C8DDAE1B538}" destId="{F94DD57F-08F7-415A-9252-B4CB7FAA9D47}" srcOrd="0" destOrd="0" presId="urn:microsoft.com/office/officeart/2005/8/layout/hList7"/>
    <dgm:cxn modelId="{A2AFBA07-C6D6-405E-85F2-F43684679185}" srcId="{EB8F9472-91EE-47BF-90B9-051A549C1E8C}" destId="{B380D703-3913-4DE7-B703-4281B658A2B9}" srcOrd="1" destOrd="0" parTransId="{96A49728-3C1C-485A-8B59-C07B826D4886}" sibTransId="{05F7EFB9-A2A0-4629-BD82-490A93D1C59D}"/>
    <dgm:cxn modelId="{6A51C888-887B-4273-BB0C-3FF53D133264}" type="presOf" srcId="{887A51E6-E273-47D5-8A35-30BC4F0E0FA1}" destId="{65A25D3C-4E35-45AE-BFB8-C61965B5D0B7}" srcOrd="0" destOrd="0" presId="urn:microsoft.com/office/officeart/2005/8/layout/hList7"/>
    <dgm:cxn modelId="{602BEE45-A9C3-4A8B-947A-2340C2AC6FF2}" type="presOf" srcId="{B380D703-3913-4DE7-B703-4281B658A2B9}" destId="{051B4358-2DC3-4CFE-BAD9-E7C235D1568C}" srcOrd="1" destOrd="0" presId="urn:microsoft.com/office/officeart/2005/8/layout/hList7"/>
    <dgm:cxn modelId="{AD0AE140-6197-4FA5-BBE6-8F5B6467D1D8}" type="presOf" srcId="{EB8F9472-91EE-47BF-90B9-051A549C1E8C}" destId="{966E6268-F2E6-4AE0-AE88-A5ADD153BD4A}" srcOrd="0" destOrd="0" presId="urn:microsoft.com/office/officeart/2005/8/layout/hList7"/>
    <dgm:cxn modelId="{B41CBCBD-1C4C-4044-8C4B-51CCD2BC49E9}" srcId="{EB8F9472-91EE-47BF-90B9-051A549C1E8C}" destId="{74793960-A907-491C-A78C-3C8DDAE1B538}" srcOrd="3" destOrd="0" parTransId="{38E1FDB5-6946-47F8-8B3C-E39814496526}" sibTransId="{5D89DC5F-99F4-4F3E-B0D8-A3BCFB3BFD85}"/>
    <dgm:cxn modelId="{85B0AF92-C952-443B-A297-34F8F13CD136}" type="presOf" srcId="{74793960-A907-491C-A78C-3C8DDAE1B538}" destId="{D976F82D-2DF3-49C8-A950-BD7D667C0286}" srcOrd="1" destOrd="0" presId="urn:microsoft.com/office/officeart/2005/8/layout/hList7"/>
    <dgm:cxn modelId="{E0E640B4-5C7B-4575-BCC0-ADE3F5AE2A0D}" type="presOf" srcId="{8E879ED4-1306-4D98-BEDE-306BD4496CCD}" destId="{10F29328-A460-4E79-9415-48606E37A37D}" srcOrd="1" destOrd="0" presId="urn:microsoft.com/office/officeart/2005/8/layout/hList7"/>
    <dgm:cxn modelId="{C2A4B8E6-AD02-47AE-8ECC-8EA5FFAB92C3}" srcId="{EB8F9472-91EE-47BF-90B9-051A549C1E8C}" destId="{8E879ED4-1306-4D98-BEDE-306BD4496CCD}" srcOrd="2" destOrd="0" parTransId="{B0C55B84-1AA7-4756-82B6-C2FA135AE63E}" sibTransId="{AFCC33C9-1CA3-4080-9F9B-5558A41C83A2}"/>
    <dgm:cxn modelId="{ABE18068-E338-45BA-97BA-C31511DD1301}" type="presParOf" srcId="{966E6268-F2E6-4AE0-AE88-A5ADD153BD4A}" destId="{3F0D8A13-7738-4F37-A8B8-658FDCCAF80A}" srcOrd="0" destOrd="0" presId="urn:microsoft.com/office/officeart/2005/8/layout/hList7"/>
    <dgm:cxn modelId="{5CF651D8-653C-4033-85F5-6C9181A01377}" type="presParOf" srcId="{966E6268-F2E6-4AE0-AE88-A5ADD153BD4A}" destId="{DDD74243-09E0-418E-9BA8-2A40552004CF}" srcOrd="1" destOrd="0" presId="urn:microsoft.com/office/officeart/2005/8/layout/hList7"/>
    <dgm:cxn modelId="{C0778E02-D0FF-46AC-BF54-918CCBF816C2}" type="presParOf" srcId="{DDD74243-09E0-418E-9BA8-2A40552004CF}" destId="{FFDC067C-C17D-4905-999A-F3B7A9EA13AD}" srcOrd="0" destOrd="0" presId="urn:microsoft.com/office/officeart/2005/8/layout/hList7"/>
    <dgm:cxn modelId="{CC5CD818-2BC8-45F7-8815-A014AF397539}" type="presParOf" srcId="{FFDC067C-C17D-4905-999A-F3B7A9EA13AD}" destId="{6AEDC056-6F06-46AC-A8F5-B48AF3097AA8}" srcOrd="0" destOrd="0" presId="urn:microsoft.com/office/officeart/2005/8/layout/hList7"/>
    <dgm:cxn modelId="{45FECA90-3090-464F-BC60-9EA84D331757}" type="presParOf" srcId="{FFDC067C-C17D-4905-999A-F3B7A9EA13AD}" destId="{9C8A4939-F40B-46F7-A39A-7EDF4BA73602}" srcOrd="1" destOrd="0" presId="urn:microsoft.com/office/officeart/2005/8/layout/hList7"/>
    <dgm:cxn modelId="{0BF86DE3-7826-4543-868E-3B9892CB5FDC}" type="presParOf" srcId="{FFDC067C-C17D-4905-999A-F3B7A9EA13AD}" destId="{6FD31F0A-1604-4DD5-8FF5-5CAF9CA1B925}" srcOrd="2" destOrd="0" presId="urn:microsoft.com/office/officeart/2005/8/layout/hList7"/>
    <dgm:cxn modelId="{64108AEE-CF4A-46B7-994F-658902595DC3}" type="presParOf" srcId="{FFDC067C-C17D-4905-999A-F3B7A9EA13AD}" destId="{BC6EBF15-61DC-46EE-AE3B-AB06446CF6B1}" srcOrd="3" destOrd="0" presId="urn:microsoft.com/office/officeart/2005/8/layout/hList7"/>
    <dgm:cxn modelId="{53273AA5-DC84-45C1-837B-6DF79FF821CD}" type="presParOf" srcId="{DDD74243-09E0-418E-9BA8-2A40552004CF}" destId="{65A25D3C-4E35-45AE-BFB8-C61965B5D0B7}" srcOrd="1" destOrd="0" presId="urn:microsoft.com/office/officeart/2005/8/layout/hList7"/>
    <dgm:cxn modelId="{60309375-0C40-49C7-A5E9-1899FDBA44BA}" type="presParOf" srcId="{DDD74243-09E0-418E-9BA8-2A40552004CF}" destId="{E5AFC9C3-AFF1-482D-A453-E9B4C9CB6F2C}" srcOrd="2" destOrd="0" presId="urn:microsoft.com/office/officeart/2005/8/layout/hList7"/>
    <dgm:cxn modelId="{D6FE548C-559A-4620-A745-7E3D7020CF3C}" type="presParOf" srcId="{E5AFC9C3-AFF1-482D-A453-E9B4C9CB6F2C}" destId="{19FB3CCA-C70E-40E4-A4F5-92342D214763}" srcOrd="0" destOrd="0" presId="urn:microsoft.com/office/officeart/2005/8/layout/hList7"/>
    <dgm:cxn modelId="{A0CC7A44-4931-4320-84AD-24E3384BF181}" type="presParOf" srcId="{E5AFC9C3-AFF1-482D-A453-E9B4C9CB6F2C}" destId="{051B4358-2DC3-4CFE-BAD9-E7C235D1568C}" srcOrd="1" destOrd="0" presId="urn:microsoft.com/office/officeart/2005/8/layout/hList7"/>
    <dgm:cxn modelId="{9571D84D-3FE9-4872-BB3B-A9045811D77E}" type="presParOf" srcId="{E5AFC9C3-AFF1-482D-A453-E9B4C9CB6F2C}" destId="{97AFD6A4-B064-4C53-96E8-74A0595F5BB7}" srcOrd="2" destOrd="0" presId="urn:microsoft.com/office/officeart/2005/8/layout/hList7"/>
    <dgm:cxn modelId="{214A4E1F-4D14-4C6E-936C-A608EE1033C9}" type="presParOf" srcId="{E5AFC9C3-AFF1-482D-A453-E9B4C9CB6F2C}" destId="{656406FC-71C9-4CF7-BE81-804C3A91E931}" srcOrd="3" destOrd="0" presId="urn:microsoft.com/office/officeart/2005/8/layout/hList7"/>
    <dgm:cxn modelId="{4DB2FF2E-086D-4A48-92A3-35F6D03196DD}" type="presParOf" srcId="{DDD74243-09E0-418E-9BA8-2A40552004CF}" destId="{4977971A-2BB1-4FC6-A94E-0E31FBC01E37}" srcOrd="3" destOrd="0" presId="urn:microsoft.com/office/officeart/2005/8/layout/hList7"/>
    <dgm:cxn modelId="{6B56FFF5-E6D8-474D-9E23-FEA68CC33038}" type="presParOf" srcId="{DDD74243-09E0-418E-9BA8-2A40552004CF}" destId="{C0F142F6-AE64-408D-91F1-C4389C0707D5}" srcOrd="4" destOrd="0" presId="urn:microsoft.com/office/officeart/2005/8/layout/hList7"/>
    <dgm:cxn modelId="{8CE97B1F-CD02-467C-AFD6-6479AF1D954D}" type="presParOf" srcId="{C0F142F6-AE64-408D-91F1-C4389C0707D5}" destId="{A0682D44-23D8-4955-986D-AD1DD3549EAD}" srcOrd="0" destOrd="0" presId="urn:microsoft.com/office/officeart/2005/8/layout/hList7"/>
    <dgm:cxn modelId="{01A5BDF7-A9DD-48F9-A403-F221A694E2C5}" type="presParOf" srcId="{C0F142F6-AE64-408D-91F1-C4389C0707D5}" destId="{10F29328-A460-4E79-9415-48606E37A37D}" srcOrd="1" destOrd="0" presId="urn:microsoft.com/office/officeart/2005/8/layout/hList7"/>
    <dgm:cxn modelId="{096B5088-A4C4-42D1-9AA3-AD666B55DA44}" type="presParOf" srcId="{C0F142F6-AE64-408D-91F1-C4389C0707D5}" destId="{46262FEE-5257-47C4-8FF3-F14A79075B17}" srcOrd="2" destOrd="0" presId="urn:microsoft.com/office/officeart/2005/8/layout/hList7"/>
    <dgm:cxn modelId="{298176C4-21FC-40D4-88A5-693D5211AE72}" type="presParOf" srcId="{C0F142F6-AE64-408D-91F1-C4389C0707D5}" destId="{02192E01-553C-433A-BE48-FEE019631CB2}" srcOrd="3" destOrd="0" presId="urn:microsoft.com/office/officeart/2005/8/layout/hList7"/>
    <dgm:cxn modelId="{FE4226B5-48AF-4E72-B423-7E4DD7C05DF1}" type="presParOf" srcId="{DDD74243-09E0-418E-9BA8-2A40552004CF}" destId="{D0FD343A-5355-4571-945F-2ADCE945A1F0}" srcOrd="5" destOrd="0" presId="urn:microsoft.com/office/officeart/2005/8/layout/hList7"/>
    <dgm:cxn modelId="{1879849D-4997-4C65-A431-550E4C3C657C}" type="presParOf" srcId="{DDD74243-09E0-418E-9BA8-2A40552004CF}" destId="{15BF4FD9-5E75-46CE-ABD2-3F08DFEC513A}" srcOrd="6" destOrd="0" presId="urn:microsoft.com/office/officeart/2005/8/layout/hList7"/>
    <dgm:cxn modelId="{0288F5E7-F73D-4744-9480-CCC1B69AC64A}" type="presParOf" srcId="{15BF4FD9-5E75-46CE-ABD2-3F08DFEC513A}" destId="{F94DD57F-08F7-415A-9252-B4CB7FAA9D47}" srcOrd="0" destOrd="0" presId="urn:microsoft.com/office/officeart/2005/8/layout/hList7"/>
    <dgm:cxn modelId="{103895AC-BC57-4513-9732-FFD541A74243}" type="presParOf" srcId="{15BF4FD9-5E75-46CE-ABD2-3F08DFEC513A}" destId="{D976F82D-2DF3-49C8-A950-BD7D667C0286}" srcOrd="1" destOrd="0" presId="urn:microsoft.com/office/officeart/2005/8/layout/hList7"/>
    <dgm:cxn modelId="{7E82A8FC-908D-43B5-9E11-66A4CD49CAD4}" type="presParOf" srcId="{15BF4FD9-5E75-46CE-ABD2-3F08DFEC513A}" destId="{E283B8A4-8C68-4728-AC67-2B26C6CB83BC}" srcOrd="2" destOrd="0" presId="urn:microsoft.com/office/officeart/2005/8/layout/hList7"/>
    <dgm:cxn modelId="{F0049C7D-C94E-4815-B50B-CE10F3B7DA25}" type="presParOf" srcId="{15BF4FD9-5E75-46CE-ABD2-3F08DFEC513A}" destId="{C6FD9D5D-2E94-42EE-86BA-3AE169C2E84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809FA4-3186-4C54-8C12-A403659DE4DC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340FC2-FE06-44C7-A2C3-36774016002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 не транслирует знания, а организует процесс их добывания. </a:t>
          </a:r>
          <a:endParaRPr lang="ru-RU" sz="2000" dirty="0"/>
        </a:p>
      </dgm:t>
    </dgm:pt>
    <dgm:pt modelId="{DA93F60F-5BFD-41B8-AC25-DF441AE1DD9C}" type="parTrans" cxnId="{DCBBA4E4-61E9-40A7-B035-C7C8C0342A33}">
      <dgm:prSet/>
      <dgm:spPr/>
      <dgm:t>
        <a:bodyPr/>
        <a:lstStyle/>
        <a:p>
          <a:endParaRPr lang="ru-RU"/>
        </a:p>
      </dgm:t>
    </dgm:pt>
    <dgm:pt modelId="{4E271137-2C6A-4F5F-8F0D-972EEB87543F}" type="sibTrans" cxnId="{DCBBA4E4-61E9-40A7-B035-C7C8C0342A33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5C12C98-2052-42AD-8549-FAF3237BABB8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 пассивных слушателей воспитанники превращаются в участников интенсивного межличностного общения</a:t>
          </a:r>
          <a:endParaRPr lang="ru-RU" sz="2000" dirty="0"/>
        </a:p>
      </dgm:t>
    </dgm:pt>
    <dgm:pt modelId="{C84C345C-9B07-4E9E-911F-1B31CAA6A515}" type="parTrans" cxnId="{C8C12876-49A6-4E90-93BD-FF8E4453CA25}">
      <dgm:prSet/>
      <dgm:spPr/>
      <dgm:t>
        <a:bodyPr/>
        <a:lstStyle/>
        <a:p>
          <a:endParaRPr lang="ru-RU"/>
        </a:p>
      </dgm:t>
    </dgm:pt>
    <dgm:pt modelId="{6509F431-36FB-42EB-B7D9-3A973ADCCC60}" type="sibTrans" cxnId="{C8C12876-49A6-4E90-93BD-FF8E4453CA25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F9C4057-EF2C-45D7-AF44-0145AD82F56D}" type="pres">
      <dgm:prSet presAssocID="{CC809FA4-3186-4C54-8C12-A403659DE4D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55EFEC-00B6-4E6E-80EE-5E0E8CC768D9}" type="pres">
      <dgm:prSet presAssocID="{CC809FA4-3186-4C54-8C12-A403659DE4DC}" presName="dot1" presStyleLbl="alignNode1" presStyleIdx="0" presStyleCnt="10"/>
      <dgm:spPr/>
    </dgm:pt>
    <dgm:pt modelId="{1DA75FC3-BF67-46AD-B02F-8E9942CD4CED}" type="pres">
      <dgm:prSet presAssocID="{CC809FA4-3186-4C54-8C12-A403659DE4DC}" presName="dot2" presStyleLbl="alignNode1" presStyleIdx="1" presStyleCnt="10"/>
      <dgm:spPr/>
    </dgm:pt>
    <dgm:pt modelId="{9F80C949-680A-470E-A998-81660DF694B0}" type="pres">
      <dgm:prSet presAssocID="{CC809FA4-3186-4C54-8C12-A403659DE4DC}" presName="dot3" presStyleLbl="alignNode1" presStyleIdx="2" presStyleCnt="10"/>
      <dgm:spPr/>
    </dgm:pt>
    <dgm:pt modelId="{7604A20B-329A-4518-B45B-2B60EEA1C524}" type="pres">
      <dgm:prSet presAssocID="{CC809FA4-3186-4C54-8C12-A403659DE4DC}" presName="dotArrow1" presStyleLbl="alignNode1" presStyleIdx="3" presStyleCnt="10"/>
      <dgm:spPr/>
    </dgm:pt>
    <dgm:pt modelId="{F6CE6216-A997-4045-AFE1-2855E8EFB65C}" type="pres">
      <dgm:prSet presAssocID="{CC809FA4-3186-4C54-8C12-A403659DE4DC}" presName="dotArrow2" presStyleLbl="alignNode1" presStyleIdx="4" presStyleCnt="10"/>
      <dgm:spPr/>
    </dgm:pt>
    <dgm:pt modelId="{A00799D6-49B9-428F-9026-F2712B94D5D6}" type="pres">
      <dgm:prSet presAssocID="{CC809FA4-3186-4C54-8C12-A403659DE4DC}" presName="dotArrow3" presStyleLbl="alignNode1" presStyleIdx="5" presStyleCnt="10"/>
      <dgm:spPr/>
    </dgm:pt>
    <dgm:pt modelId="{FD401169-D4FE-4EF9-89ED-AB860F25989F}" type="pres">
      <dgm:prSet presAssocID="{CC809FA4-3186-4C54-8C12-A403659DE4DC}" presName="dotArrow4" presStyleLbl="alignNode1" presStyleIdx="6" presStyleCnt="10"/>
      <dgm:spPr/>
    </dgm:pt>
    <dgm:pt modelId="{E7779648-A77C-4632-9D57-FEA243B3F11D}" type="pres">
      <dgm:prSet presAssocID="{CC809FA4-3186-4C54-8C12-A403659DE4DC}" presName="dotArrow5" presStyleLbl="alignNode1" presStyleIdx="7" presStyleCnt="10"/>
      <dgm:spPr/>
    </dgm:pt>
    <dgm:pt modelId="{B2DF386E-0920-447E-B7ED-DE248D3EF84B}" type="pres">
      <dgm:prSet presAssocID="{CC809FA4-3186-4C54-8C12-A403659DE4DC}" presName="dotArrow6" presStyleLbl="alignNode1" presStyleIdx="8" presStyleCnt="10"/>
      <dgm:spPr/>
    </dgm:pt>
    <dgm:pt modelId="{51EDFA9B-6FBD-427E-B140-1C330CA3D70C}" type="pres">
      <dgm:prSet presAssocID="{CC809FA4-3186-4C54-8C12-A403659DE4DC}" presName="dotArrow7" presStyleLbl="alignNode1" presStyleIdx="9" presStyleCnt="10"/>
      <dgm:spPr/>
    </dgm:pt>
    <dgm:pt modelId="{8315469F-4D39-42B0-83C9-9FE4969C13BF}" type="pres">
      <dgm:prSet presAssocID="{07340FC2-FE06-44C7-A2C3-367740160029}" presName="parTx1" presStyleLbl="node1" presStyleIdx="0" presStyleCnt="2" custScaleX="210940" custScaleY="227097" custLinFactNeighborX="67892" custLinFactNeighborY="84591"/>
      <dgm:spPr/>
      <dgm:t>
        <a:bodyPr/>
        <a:lstStyle/>
        <a:p>
          <a:endParaRPr lang="ru-RU"/>
        </a:p>
      </dgm:t>
    </dgm:pt>
    <dgm:pt modelId="{9A0FD35F-AE18-498E-A32C-1CAE4963EEEE}" type="pres">
      <dgm:prSet presAssocID="{4E271137-2C6A-4F5F-8F0D-972EEB87543F}" presName="picture1" presStyleCnt="0"/>
      <dgm:spPr/>
    </dgm:pt>
    <dgm:pt modelId="{F77997C4-3642-4F6E-918D-3623A07E6233}" type="pres">
      <dgm:prSet presAssocID="{4E271137-2C6A-4F5F-8F0D-972EEB87543F}" presName="imageRepeatNode" presStyleLbl="fgImgPlace1" presStyleIdx="0" presStyleCnt="2" custScaleX="241667" custScaleY="163938" custLinFactNeighborX="-65829" custLinFactNeighborY="64820"/>
      <dgm:spPr/>
      <dgm:t>
        <a:bodyPr/>
        <a:lstStyle/>
        <a:p>
          <a:endParaRPr lang="ru-RU"/>
        </a:p>
      </dgm:t>
    </dgm:pt>
    <dgm:pt modelId="{10A6CFD6-06CF-4885-896F-46CE82971DAA}" type="pres">
      <dgm:prSet presAssocID="{D5C12C98-2052-42AD-8549-FAF3237BABB8}" presName="parTx2" presStyleLbl="node1" presStyleIdx="1" presStyleCnt="2" custScaleX="214056" custScaleY="247679" custLinFactNeighborX="52403" custLinFactNeighborY="-33185"/>
      <dgm:spPr/>
      <dgm:t>
        <a:bodyPr/>
        <a:lstStyle/>
        <a:p>
          <a:endParaRPr lang="ru-RU"/>
        </a:p>
      </dgm:t>
    </dgm:pt>
    <dgm:pt modelId="{418DDD74-5CCC-4E64-9014-D05A5377FC62}" type="pres">
      <dgm:prSet presAssocID="{6509F431-36FB-42EB-B7D9-3A973ADCCC60}" presName="picture2" presStyleCnt="0"/>
      <dgm:spPr/>
    </dgm:pt>
    <dgm:pt modelId="{5F6E1C47-0EEB-40F2-AB01-AF3B1D4A8532}" type="pres">
      <dgm:prSet presAssocID="{6509F431-36FB-42EB-B7D9-3A973ADCCC60}" presName="imageRepeatNode" presStyleLbl="fgImgPlace1" presStyleIdx="1" presStyleCnt="2" custScaleX="244033" custScaleY="188089" custLinFactX="-48605" custLinFactNeighborX="-100000" custLinFactNeighborY="-47614"/>
      <dgm:spPr/>
      <dgm:t>
        <a:bodyPr/>
        <a:lstStyle/>
        <a:p>
          <a:endParaRPr lang="ru-RU"/>
        </a:p>
      </dgm:t>
    </dgm:pt>
  </dgm:ptLst>
  <dgm:cxnLst>
    <dgm:cxn modelId="{DCBBA4E4-61E9-40A7-B035-C7C8C0342A33}" srcId="{CC809FA4-3186-4C54-8C12-A403659DE4DC}" destId="{07340FC2-FE06-44C7-A2C3-367740160029}" srcOrd="0" destOrd="0" parTransId="{DA93F60F-5BFD-41B8-AC25-DF441AE1DD9C}" sibTransId="{4E271137-2C6A-4F5F-8F0D-972EEB87543F}"/>
    <dgm:cxn modelId="{6FD635E9-5234-4FE5-9A53-DA0989786CA9}" type="presOf" srcId="{07340FC2-FE06-44C7-A2C3-367740160029}" destId="{8315469F-4D39-42B0-83C9-9FE4969C13BF}" srcOrd="0" destOrd="0" presId="urn:microsoft.com/office/officeart/2008/layout/AscendingPictureAccentProcess"/>
    <dgm:cxn modelId="{25F6B84F-2AF3-4154-873F-570E15EFE557}" type="presOf" srcId="{CC809FA4-3186-4C54-8C12-A403659DE4DC}" destId="{AF9C4057-EF2C-45D7-AF44-0145AD82F56D}" srcOrd="0" destOrd="0" presId="urn:microsoft.com/office/officeart/2008/layout/AscendingPictureAccentProcess"/>
    <dgm:cxn modelId="{E305420D-E312-4962-BE1B-05D40F292680}" type="presOf" srcId="{D5C12C98-2052-42AD-8549-FAF3237BABB8}" destId="{10A6CFD6-06CF-4885-896F-46CE82971DAA}" srcOrd="0" destOrd="0" presId="urn:microsoft.com/office/officeart/2008/layout/AscendingPictureAccentProcess"/>
    <dgm:cxn modelId="{C8C12876-49A6-4E90-93BD-FF8E4453CA25}" srcId="{CC809FA4-3186-4C54-8C12-A403659DE4DC}" destId="{D5C12C98-2052-42AD-8549-FAF3237BABB8}" srcOrd="1" destOrd="0" parTransId="{C84C345C-9B07-4E9E-911F-1B31CAA6A515}" sibTransId="{6509F431-36FB-42EB-B7D9-3A973ADCCC60}"/>
    <dgm:cxn modelId="{B17CA3CE-A6AA-48C5-8BDD-B559E00D7635}" type="presOf" srcId="{6509F431-36FB-42EB-B7D9-3A973ADCCC60}" destId="{5F6E1C47-0EEB-40F2-AB01-AF3B1D4A8532}" srcOrd="0" destOrd="0" presId="urn:microsoft.com/office/officeart/2008/layout/AscendingPictureAccentProcess"/>
    <dgm:cxn modelId="{55DC433D-F552-4D12-9D96-FF619A1F6DC9}" type="presOf" srcId="{4E271137-2C6A-4F5F-8F0D-972EEB87543F}" destId="{F77997C4-3642-4F6E-918D-3623A07E6233}" srcOrd="0" destOrd="0" presId="urn:microsoft.com/office/officeart/2008/layout/AscendingPictureAccentProcess"/>
    <dgm:cxn modelId="{7AB81BDB-5B30-465E-B74C-D41AD497FAEC}" type="presParOf" srcId="{AF9C4057-EF2C-45D7-AF44-0145AD82F56D}" destId="{0655EFEC-00B6-4E6E-80EE-5E0E8CC768D9}" srcOrd="0" destOrd="0" presId="urn:microsoft.com/office/officeart/2008/layout/AscendingPictureAccentProcess"/>
    <dgm:cxn modelId="{848C53D5-FF00-43CF-B64C-F0A34F42DB13}" type="presParOf" srcId="{AF9C4057-EF2C-45D7-AF44-0145AD82F56D}" destId="{1DA75FC3-BF67-46AD-B02F-8E9942CD4CED}" srcOrd="1" destOrd="0" presId="urn:microsoft.com/office/officeart/2008/layout/AscendingPictureAccentProcess"/>
    <dgm:cxn modelId="{5EE880F5-2444-4B63-8B6A-53B71A0DC24C}" type="presParOf" srcId="{AF9C4057-EF2C-45D7-AF44-0145AD82F56D}" destId="{9F80C949-680A-470E-A998-81660DF694B0}" srcOrd="2" destOrd="0" presId="urn:microsoft.com/office/officeart/2008/layout/AscendingPictureAccentProcess"/>
    <dgm:cxn modelId="{13A9AA87-5EFB-4000-8372-101C2405BD94}" type="presParOf" srcId="{AF9C4057-EF2C-45D7-AF44-0145AD82F56D}" destId="{7604A20B-329A-4518-B45B-2B60EEA1C524}" srcOrd="3" destOrd="0" presId="urn:microsoft.com/office/officeart/2008/layout/AscendingPictureAccentProcess"/>
    <dgm:cxn modelId="{038CB124-08A4-4EF2-B6C5-06C2B6A12F43}" type="presParOf" srcId="{AF9C4057-EF2C-45D7-AF44-0145AD82F56D}" destId="{F6CE6216-A997-4045-AFE1-2855E8EFB65C}" srcOrd="4" destOrd="0" presId="urn:microsoft.com/office/officeart/2008/layout/AscendingPictureAccentProcess"/>
    <dgm:cxn modelId="{56F80C8E-DA51-40D0-9A8C-ACA691A712B1}" type="presParOf" srcId="{AF9C4057-EF2C-45D7-AF44-0145AD82F56D}" destId="{A00799D6-49B9-428F-9026-F2712B94D5D6}" srcOrd="5" destOrd="0" presId="urn:microsoft.com/office/officeart/2008/layout/AscendingPictureAccentProcess"/>
    <dgm:cxn modelId="{FB01FC8B-F704-4092-BA17-DA14BBCC5B8E}" type="presParOf" srcId="{AF9C4057-EF2C-45D7-AF44-0145AD82F56D}" destId="{FD401169-D4FE-4EF9-89ED-AB860F25989F}" srcOrd="6" destOrd="0" presId="urn:microsoft.com/office/officeart/2008/layout/AscendingPictureAccentProcess"/>
    <dgm:cxn modelId="{659A9DC9-EA12-4C61-A931-926447AD5A80}" type="presParOf" srcId="{AF9C4057-EF2C-45D7-AF44-0145AD82F56D}" destId="{E7779648-A77C-4632-9D57-FEA243B3F11D}" srcOrd="7" destOrd="0" presId="urn:microsoft.com/office/officeart/2008/layout/AscendingPictureAccentProcess"/>
    <dgm:cxn modelId="{527AA6CF-7CB3-4521-9745-252B59A22760}" type="presParOf" srcId="{AF9C4057-EF2C-45D7-AF44-0145AD82F56D}" destId="{B2DF386E-0920-447E-B7ED-DE248D3EF84B}" srcOrd="8" destOrd="0" presId="urn:microsoft.com/office/officeart/2008/layout/AscendingPictureAccentProcess"/>
    <dgm:cxn modelId="{A97C28C5-1D3D-4FBE-83B5-BBF0EC18B3C0}" type="presParOf" srcId="{AF9C4057-EF2C-45D7-AF44-0145AD82F56D}" destId="{51EDFA9B-6FBD-427E-B140-1C330CA3D70C}" srcOrd="9" destOrd="0" presId="urn:microsoft.com/office/officeart/2008/layout/AscendingPictureAccentProcess"/>
    <dgm:cxn modelId="{2D1F304F-6741-4143-AA42-61D8FB45A2B5}" type="presParOf" srcId="{AF9C4057-EF2C-45D7-AF44-0145AD82F56D}" destId="{8315469F-4D39-42B0-83C9-9FE4969C13BF}" srcOrd="10" destOrd="0" presId="urn:microsoft.com/office/officeart/2008/layout/AscendingPictureAccentProcess"/>
    <dgm:cxn modelId="{119D0F1C-B070-4EC0-AA34-52A4967D1BA4}" type="presParOf" srcId="{AF9C4057-EF2C-45D7-AF44-0145AD82F56D}" destId="{9A0FD35F-AE18-498E-A32C-1CAE4963EEEE}" srcOrd="11" destOrd="0" presId="urn:microsoft.com/office/officeart/2008/layout/AscendingPictureAccentProcess"/>
    <dgm:cxn modelId="{DA453787-6664-4601-A3ED-0229DF377406}" type="presParOf" srcId="{9A0FD35F-AE18-498E-A32C-1CAE4963EEEE}" destId="{F77997C4-3642-4F6E-918D-3623A07E6233}" srcOrd="0" destOrd="0" presId="urn:microsoft.com/office/officeart/2008/layout/AscendingPictureAccentProcess"/>
    <dgm:cxn modelId="{384C550D-35E2-4DA0-BC5A-0BACF786619C}" type="presParOf" srcId="{AF9C4057-EF2C-45D7-AF44-0145AD82F56D}" destId="{10A6CFD6-06CF-4885-896F-46CE82971DAA}" srcOrd="12" destOrd="0" presId="urn:microsoft.com/office/officeart/2008/layout/AscendingPictureAccentProcess"/>
    <dgm:cxn modelId="{B51188A5-F1C2-4498-A7B0-86398871877B}" type="presParOf" srcId="{AF9C4057-EF2C-45D7-AF44-0145AD82F56D}" destId="{418DDD74-5CCC-4E64-9014-D05A5377FC62}" srcOrd="13" destOrd="0" presId="urn:microsoft.com/office/officeart/2008/layout/AscendingPictureAccentProcess"/>
    <dgm:cxn modelId="{4CE76F50-1F0A-4934-9000-FD7837C6DCB3}" type="presParOf" srcId="{418DDD74-5CCC-4E64-9014-D05A5377FC62}" destId="{5F6E1C47-0EEB-40F2-AB01-AF3B1D4A8532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D8ADCB-BE50-431D-8D2F-A5E43EE7322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B5DC67-479B-4FC4-8CF5-96C1A160441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Дети выступают в роли разработчиков проектов</a:t>
          </a:r>
          <a:endParaRPr lang="ru-RU" sz="28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468515-9558-4B1E-8B8E-54D2A96560A2}" type="parTrans" cxnId="{5EF014D7-36D1-4AF0-A0DE-A666A1833C83}">
      <dgm:prSet/>
      <dgm:spPr/>
      <dgm:t>
        <a:bodyPr/>
        <a:lstStyle/>
        <a:p>
          <a:endParaRPr lang="ru-RU"/>
        </a:p>
      </dgm:t>
    </dgm:pt>
    <dgm:pt modelId="{CD9BEF1A-B586-48A4-85B0-BFDE134568B2}" type="sibTrans" cxnId="{5EF014D7-36D1-4AF0-A0DE-A666A1833C83}">
      <dgm:prSet/>
      <dgm:spPr/>
      <dgm:t>
        <a:bodyPr/>
        <a:lstStyle/>
        <a:p>
          <a:endParaRPr lang="ru-RU"/>
        </a:p>
      </dgm:t>
    </dgm:pt>
    <dgm:pt modelId="{C6199503-1428-4808-985A-2ACCB852180A}">
      <dgm:prSet phldrT="[Текст]" custT="1"/>
      <dgm:spPr>
        <a:solidFill>
          <a:schemeClr val="accent5">
            <a:lumMod val="9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Формируются волевые навыки (умение ставить задачи и выполнять намеченное)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9E7544-4B3D-4702-B4BF-4AB81820AC32}" type="parTrans" cxnId="{5F870E5A-758B-498C-889E-CCD074C53B3F}">
      <dgm:prSet/>
      <dgm:spPr/>
      <dgm:t>
        <a:bodyPr/>
        <a:lstStyle/>
        <a:p>
          <a:endParaRPr lang="ru-RU"/>
        </a:p>
      </dgm:t>
    </dgm:pt>
    <dgm:pt modelId="{ACC1CC8B-A1CE-40F1-8079-EF5FD7DA36E3}" type="sibTrans" cxnId="{5F870E5A-758B-498C-889E-CCD074C53B3F}">
      <dgm:prSet/>
      <dgm:spPr/>
      <dgm:t>
        <a:bodyPr/>
        <a:lstStyle/>
        <a:p>
          <a:endParaRPr lang="ru-RU"/>
        </a:p>
      </dgm:t>
    </dgm:pt>
    <dgm:pt modelId="{43C93016-958F-44D6-A70E-CC9BE70B3118}">
      <dgm:prSet phldrT="[Текст]" custT="1"/>
      <dgm:spPr>
        <a:solidFill>
          <a:srgbClr val="E2E1BD"/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проявить себя в социально значимой деятельности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72FD89-6EFB-4204-A03A-D93291F186A3}" type="parTrans" cxnId="{A1562FC8-84B7-4DD0-9542-246B080A19B4}">
      <dgm:prSet/>
      <dgm:spPr/>
      <dgm:t>
        <a:bodyPr/>
        <a:lstStyle/>
        <a:p>
          <a:endParaRPr lang="ru-RU"/>
        </a:p>
      </dgm:t>
    </dgm:pt>
    <dgm:pt modelId="{B9C5219F-04D5-42C5-8504-1B6E09AFE468}" type="sibTrans" cxnId="{A1562FC8-84B7-4DD0-9542-246B080A19B4}">
      <dgm:prSet/>
      <dgm:spPr/>
      <dgm:t>
        <a:bodyPr/>
        <a:lstStyle/>
        <a:p>
          <a:endParaRPr lang="ru-RU"/>
        </a:p>
      </dgm:t>
    </dgm:pt>
    <dgm:pt modelId="{F492F01D-A0C0-43EF-A249-A23E2D365401}">
      <dgm:prSet phldrT="[Текст]" custT="1"/>
      <dgm:spPr>
        <a:solidFill>
          <a:srgbClr val="FF9966"/>
        </a:solidFill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дидактического, наглядного и практического материала проекта</a:t>
          </a:r>
          <a:endParaRPr lang="ru-RU" sz="24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26A851-1F13-485E-A878-C02C5D0DCAAF}" type="parTrans" cxnId="{C9EEC9E3-E000-4C03-9F67-14D01A3C6FF2}">
      <dgm:prSet/>
      <dgm:spPr/>
      <dgm:t>
        <a:bodyPr/>
        <a:lstStyle/>
        <a:p>
          <a:endParaRPr lang="ru-RU"/>
        </a:p>
      </dgm:t>
    </dgm:pt>
    <dgm:pt modelId="{F2BDF7F3-F013-449E-A4AB-E25021C5B0A8}" type="sibTrans" cxnId="{C9EEC9E3-E000-4C03-9F67-14D01A3C6FF2}">
      <dgm:prSet/>
      <dgm:spPr/>
      <dgm:t>
        <a:bodyPr/>
        <a:lstStyle/>
        <a:p>
          <a:endParaRPr lang="ru-RU"/>
        </a:p>
      </dgm:t>
    </dgm:pt>
    <dgm:pt modelId="{80573D41-17C1-4F7A-AC83-9FA6152637FB}" type="pres">
      <dgm:prSet presAssocID="{46D8ADCB-BE50-431D-8D2F-A5E43EE7322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FDA97D-96C6-4307-BBA0-4EC28EC549E9}" type="pres">
      <dgm:prSet presAssocID="{DDB5DC67-479B-4FC4-8CF5-96C1A1604417}" presName="roof" presStyleLbl="dkBgShp" presStyleIdx="0" presStyleCnt="2"/>
      <dgm:spPr/>
      <dgm:t>
        <a:bodyPr/>
        <a:lstStyle/>
        <a:p>
          <a:endParaRPr lang="ru-RU"/>
        </a:p>
      </dgm:t>
    </dgm:pt>
    <dgm:pt modelId="{5BFC70A5-F1C7-4C3F-8C09-BBA398A700DA}" type="pres">
      <dgm:prSet presAssocID="{DDB5DC67-479B-4FC4-8CF5-96C1A1604417}" presName="pillars" presStyleCnt="0"/>
      <dgm:spPr/>
    </dgm:pt>
    <dgm:pt modelId="{53DE701F-E329-4771-AAC1-5BCADC9F5E3A}" type="pres">
      <dgm:prSet presAssocID="{DDB5DC67-479B-4FC4-8CF5-96C1A160441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331DF-8A18-4770-BF2D-B9DCBFE1310E}" type="pres">
      <dgm:prSet presAssocID="{43C93016-958F-44D6-A70E-CC9BE70B311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9C308-DA62-478E-955E-CBDFA706EA76}" type="pres">
      <dgm:prSet presAssocID="{F492F01D-A0C0-43EF-A249-A23E2D36540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ACD1A-B555-4C24-A0E6-E7D1953E580C}" type="pres">
      <dgm:prSet presAssocID="{DDB5DC67-479B-4FC4-8CF5-96C1A1604417}" presName="base" presStyleLbl="dkBgShp" presStyleIdx="1" presStyleCnt="2"/>
      <dgm:spPr/>
    </dgm:pt>
  </dgm:ptLst>
  <dgm:cxnLst>
    <dgm:cxn modelId="{10D79739-78CE-4615-96C9-75DD282C8DAB}" type="presOf" srcId="{43C93016-958F-44D6-A70E-CC9BE70B3118}" destId="{360331DF-8A18-4770-BF2D-B9DCBFE1310E}" srcOrd="0" destOrd="0" presId="urn:microsoft.com/office/officeart/2005/8/layout/hList3"/>
    <dgm:cxn modelId="{6CB3FB72-E13D-4130-8767-431A2ACDB727}" type="presOf" srcId="{C6199503-1428-4808-985A-2ACCB852180A}" destId="{53DE701F-E329-4771-AAC1-5BCADC9F5E3A}" srcOrd="0" destOrd="0" presId="urn:microsoft.com/office/officeart/2005/8/layout/hList3"/>
    <dgm:cxn modelId="{17ACC3C9-B34D-4F7C-A883-2530CAC5E4FE}" type="presOf" srcId="{F492F01D-A0C0-43EF-A249-A23E2D365401}" destId="{4039C308-DA62-478E-955E-CBDFA706EA76}" srcOrd="0" destOrd="0" presId="urn:microsoft.com/office/officeart/2005/8/layout/hList3"/>
    <dgm:cxn modelId="{5F870E5A-758B-498C-889E-CCD074C53B3F}" srcId="{DDB5DC67-479B-4FC4-8CF5-96C1A1604417}" destId="{C6199503-1428-4808-985A-2ACCB852180A}" srcOrd="0" destOrd="0" parTransId="{009E7544-4B3D-4702-B4BF-4AB81820AC32}" sibTransId="{ACC1CC8B-A1CE-40F1-8079-EF5FD7DA36E3}"/>
    <dgm:cxn modelId="{C69779A8-0B37-4DD6-956F-740F038F811D}" type="presOf" srcId="{DDB5DC67-479B-4FC4-8CF5-96C1A1604417}" destId="{18FDA97D-96C6-4307-BBA0-4EC28EC549E9}" srcOrd="0" destOrd="0" presId="urn:microsoft.com/office/officeart/2005/8/layout/hList3"/>
    <dgm:cxn modelId="{5EF014D7-36D1-4AF0-A0DE-A666A1833C83}" srcId="{46D8ADCB-BE50-431D-8D2F-A5E43EE7322A}" destId="{DDB5DC67-479B-4FC4-8CF5-96C1A1604417}" srcOrd="0" destOrd="0" parTransId="{4B468515-9558-4B1E-8B8E-54D2A96560A2}" sibTransId="{CD9BEF1A-B586-48A4-85B0-BFDE134568B2}"/>
    <dgm:cxn modelId="{536D7C3A-E6AE-4D6D-B0FE-2DF91EE32391}" type="presOf" srcId="{46D8ADCB-BE50-431D-8D2F-A5E43EE7322A}" destId="{80573D41-17C1-4F7A-AC83-9FA6152637FB}" srcOrd="0" destOrd="0" presId="urn:microsoft.com/office/officeart/2005/8/layout/hList3"/>
    <dgm:cxn modelId="{A1562FC8-84B7-4DD0-9542-246B080A19B4}" srcId="{DDB5DC67-479B-4FC4-8CF5-96C1A1604417}" destId="{43C93016-958F-44D6-A70E-CC9BE70B3118}" srcOrd="1" destOrd="0" parTransId="{6372FD89-6EFB-4204-A03A-D93291F186A3}" sibTransId="{B9C5219F-04D5-42C5-8504-1B6E09AFE468}"/>
    <dgm:cxn modelId="{C9EEC9E3-E000-4C03-9F67-14D01A3C6FF2}" srcId="{DDB5DC67-479B-4FC4-8CF5-96C1A1604417}" destId="{F492F01D-A0C0-43EF-A249-A23E2D365401}" srcOrd="2" destOrd="0" parTransId="{4126A851-1F13-485E-A878-C02C5D0DCAAF}" sibTransId="{F2BDF7F3-F013-449E-A4AB-E25021C5B0A8}"/>
    <dgm:cxn modelId="{2DCE66AF-D8F3-49F6-836F-EA020FB4C050}" type="presParOf" srcId="{80573D41-17C1-4F7A-AC83-9FA6152637FB}" destId="{18FDA97D-96C6-4307-BBA0-4EC28EC549E9}" srcOrd="0" destOrd="0" presId="urn:microsoft.com/office/officeart/2005/8/layout/hList3"/>
    <dgm:cxn modelId="{5EC2CEB5-E874-4540-9CC3-6CE717F72B18}" type="presParOf" srcId="{80573D41-17C1-4F7A-AC83-9FA6152637FB}" destId="{5BFC70A5-F1C7-4C3F-8C09-BBA398A700DA}" srcOrd="1" destOrd="0" presId="urn:microsoft.com/office/officeart/2005/8/layout/hList3"/>
    <dgm:cxn modelId="{E8FAF71E-8127-4DB8-82FB-3EDAC54B5A38}" type="presParOf" srcId="{5BFC70A5-F1C7-4C3F-8C09-BBA398A700DA}" destId="{53DE701F-E329-4771-AAC1-5BCADC9F5E3A}" srcOrd="0" destOrd="0" presId="urn:microsoft.com/office/officeart/2005/8/layout/hList3"/>
    <dgm:cxn modelId="{D271706B-9295-4387-BA99-530F15908A72}" type="presParOf" srcId="{5BFC70A5-F1C7-4C3F-8C09-BBA398A700DA}" destId="{360331DF-8A18-4770-BF2D-B9DCBFE1310E}" srcOrd="1" destOrd="0" presId="urn:microsoft.com/office/officeart/2005/8/layout/hList3"/>
    <dgm:cxn modelId="{1266FAC1-96BC-4058-B228-2779F64977C5}" type="presParOf" srcId="{5BFC70A5-F1C7-4C3F-8C09-BBA398A700DA}" destId="{4039C308-DA62-478E-955E-CBDFA706EA76}" srcOrd="2" destOrd="0" presId="urn:microsoft.com/office/officeart/2005/8/layout/hList3"/>
    <dgm:cxn modelId="{DB7A869D-7E76-4023-A1AF-C4CF26FA0223}" type="presParOf" srcId="{80573D41-17C1-4F7A-AC83-9FA6152637FB}" destId="{67DACD1A-B555-4C24-A0E6-E7D1953E580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E38D3-C4B5-40B5-B924-E5898C59A76A}">
      <dsp:nvSpPr>
        <dsp:cNvPr id="0" name=""/>
        <dsp:cNvSpPr/>
      </dsp:nvSpPr>
      <dsp:spPr>
        <a:xfrm>
          <a:off x="0" y="580080"/>
          <a:ext cx="64807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97AFEA-043F-4334-897F-6EDA89B32016}">
      <dsp:nvSpPr>
        <dsp:cNvPr id="0" name=""/>
        <dsp:cNvSpPr/>
      </dsp:nvSpPr>
      <dsp:spPr>
        <a:xfrm>
          <a:off x="324038" y="32194"/>
          <a:ext cx="4749393" cy="107924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70" tIns="0" rIns="17147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Видео, сюжет которого отображает проблему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6722" y="84878"/>
        <a:ext cx="4644025" cy="973877"/>
      </dsp:txXfrm>
    </dsp:sp>
    <dsp:sp modelId="{9FD1BF6A-D2CC-4234-B610-03DE268DF785}">
      <dsp:nvSpPr>
        <dsp:cNvPr id="0" name=""/>
        <dsp:cNvSpPr/>
      </dsp:nvSpPr>
      <dsp:spPr>
        <a:xfrm>
          <a:off x="0" y="2213040"/>
          <a:ext cx="64807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4054A-F9C9-45D2-B8B1-007682542A8B}">
      <dsp:nvSpPr>
        <dsp:cNvPr id="0" name=""/>
        <dsp:cNvSpPr/>
      </dsp:nvSpPr>
      <dsp:spPr>
        <a:xfrm>
          <a:off x="324038" y="1681680"/>
          <a:ext cx="4752206" cy="10627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70" tIns="0" rIns="17147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Текст, иллюстрации, атрибуты к кейсу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916" y="1733558"/>
        <a:ext cx="4648450" cy="958964"/>
      </dsp:txXfrm>
    </dsp:sp>
    <dsp:sp modelId="{1B29220A-7A7A-4F32-9659-EA0CC271D7C7}">
      <dsp:nvSpPr>
        <dsp:cNvPr id="0" name=""/>
        <dsp:cNvSpPr/>
      </dsp:nvSpPr>
      <dsp:spPr>
        <a:xfrm>
          <a:off x="0" y="3846000"/>
          <a:ext cx="64807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16CC43-017F-48E5-9478-460E4915330A}">
      <dsp:nvSpPr>
        <dsp:cNvPr id="0" name=""/>
        <dsp:cNvSpPr/>
      </dsp:nvSpPr>
      <dsp:spPr>
        <a:xfrm>
          <a:off x="324038" y="3314640"/>
          <a:ext cx="4896241" cy="10627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70" tIns="0" rIns="17147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Задание – правильно поставленный вопрос (мотивация на решение проблемы)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916" y="3366518"/>
        <a:ext cx="4792485" cy="95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DC056-6F06-46AC-A8F5-B48AF3097AA8}">
      <dsp:nvSpPr>
        <dsp:cNvPr id="0" name=""/>
        <dsp:cNvSpPr/>
      </dsp:nvSpPr>
      <dsp:spPr>
        <a:xfrm>
          <a:off x="1918" y="0"/>
          <a:ext cx="2011188" cy="4984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ситуацией (видео)</a:t>
          </a:r>
          <a:endParaRPr lang="ru-RU" sz="20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8" y="1993731"/>
        <a:ext cx="2011188" cy="1993731"/>
      </dsp:txXfrm>
    </dsp:sp>
    <dsp:sp modelId="{BC6EBF15-61DC-46EE-AE3B-AB06446CF6B1}">
      <dsp:nvSpPr>
        <dsp:cNvPr id="0" name=""/>
        <dsp:cNvSpPr/>
      </dsp:nvSpPr>
      <dsp:spPr>
        <a:xfrm>
          <a:off x="154360" y="225896"/>
          <a:ext cx="1706304" cy="180610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FB3CCA-C70E-40E4-A4F5-92342D214763}">
      <dsp:nvSpPr>
        <dsp:cNvPr id="0" name=""/>
        <dsp:cNvSpPr/>
      </dsp:nvSpPr>
      <dsp:spPr>
        <a:xfrm>
          <a:off x="2073443" y="0"/>
          <a:ext cx="2011188" cy="4984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Дети выделяют проблему, определяют целевую установку</a:t>
          </a:r>
          <a:endParaRPr lang="ru-RU" sz="20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73443" y="1993731"/>
        <a:ext cx="2011188" cy="1993731"/>
      </dsp:txXfrm>
    </dsp:sp>
    <dsp:sp modelId="{656406FC-71C9-4CF7-BE81-804C3A91E931}">
      <dsp:nvSpPr>
        <dsp:cNvPr id="0" name=""/>
        <dsp:cNvSpPr/>
      </dsp:nvSpPr>
      <dsp:spPr>
        <a:xfrm>
          <a:off x="2249147" y="299059"/>
          <a:ext cx="1659781" cy="165978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82D44-23D8-4955-986D-AD1DD3549EAD}">
      <dsp:nvSpPr>
        <dsp:cNvPr id="0" name=""/>
        <dsp:cNvSpPr/>
      </dsp:nvSpPr>
      <dsp:spPr>
        <a:xfrm>
          <a:off x="4144967" y="0"/>
          <a:ext cx="2011188" cy="4984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Процесс составления детьми плана действий </a:t>
          </a:r>
          <a:endParaRPr lang="ru-RU" sz="20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44967" y="1993731"/>
        <a:ext cx="2011188" cy="1993731"/>
      </dsp:txXfrm>
    </dsp:sp>
    <dsp:sp modelId="{02192E01-553C-433A-BE48-FEE019631CB2}">
      <dsp:nvSpPr>
        <dsp:cNvPr id="0" name=""/>
        <dsp:cNvSpPr/>
      </dsp:nvSpPr>
      <dsp:spPr>
        <a:xfrm>
          <a:off x="4258819" y="299059"/>
          <a:ext cx="1783484" cy="165978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DD57F-08F7-415A-9252-B4CB7FAA9D47}">
      <dsp:nvSpPr>
        <dsp:cNvPr id="0" name=""/>
        <dsp:cNvSpPr/>
      </dsp:nvSpPr>
      <dsp:spPr>
        <a:xfrm>
          <a:off x="6216492" y="0"/>
          <a:ext cx="2011188" cy="4984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Выдвигаются аргументы, размышления, применяются полученные знания</a:t>
          </a:r>
          <a:endParaRPr lang="ru-RU" sz="20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16492" y="1993731"/>
        <a:ext cx="2011188" cy="1993731"/>
      </dsp:txXfrm>
    </dsp:sp>
    <dsp:sp modelId="{C6FD9D5D-2E94-42EE-86BA-3AE169C2E841}">
      <dsp:nvSpPr>
        <dsp:cNvPr id="0" name=""/>
        <dsp:cNvSpPr/>
      </dsp:nvSpPr>
      <dsp:spPr>
        <a:xfrm>
          <a:off x="6392196" y="299059"/>
          <a:ext cx="1659781" cy="1659781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0D8A13-7738-4F37-A8B8-658FDCCAF80A}">
      <dsp:nvSpPr>
        <dsp:cNvPr id="0" name=""/>
        <dsp:cNvSpPr/>
      </dsp:nvSpPr>
      <dsp:spPr>
        <a:xfrm>
          <a:off x="329183" y="3987462"/>
          <a:ext cx="7571232" cy="747649"/>
        </a:xfrm>
        <a:prstGeom prst="leftRightArrow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5EFEC-00B6-4E6E-80EE-5E0E8CC768D9}">
      <dsp:nvSpPr>
        <dsp:cNvPr id="0" name=""/>
        <dsp:cNvSpPr/>
      </dsp:nvSpPr>
      <dsp:spPr>
        <a:xfrm>
          <a:off x="3042527" y="2131491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75FC3-BF67-46AD-B02F-8E9942CD4CED}">
      <dsp:nvSpPr>
        <dsp:cNvPr id="0" name=""/>
        <dsp:cNvSpPr/>
      </dsp:nvSpPr>
      <dsp:spPr>
        <a:xfrm>
          <a:off x="2954938" y="2271856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80C949-680A-470E-A998-81660DF694B0}">
      <dsp:nvSpPr>
        <dsp:cNvPr id="0" name=""/>
        <dsp:cNvSpPr/>
      </dsp:nvSpPr>
      <dsp:spPr>
        <a:xfrm>
          <a:off x="2850552" y="2393382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04A20B-329A-4518-B45B-2B60EEA1C524}">
      <dsp:nvSpPr>
        <dsp:cNvPr id="0" name=""/>
        <dsp:cNvSpPr/>
      </dsp:nvSpPr>
      <dsp:spPr>
        <a:xfrm>
          <a:off x="2975335" y="718815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CE6216-A997-4045-AFE1-2855E8EFB65C}">
      <dsp:nvSpPr>
        <dsp:cNvPr id="0" name=""/>
        <dsp:cNvSpPr/>
      </dsp:nvSpPr>
      <dsp:spPr>
        <a:xfrm>
          <a:off x="3108918" y="639213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799D6-49B9-428F-9026-F2712B94D5D6}">
      <dsp:nvSpPr>
        <dsp:cNvPr id="0" name=""/>
        <dsp:cNvSpPr/>
      </dsp:nvSpPr>
      <dsp:spPr>
        <a:xfrm>
          <a:off x="3242101" y="559611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01169-D4FE-4EF9-89ED-AB860F25989F}">
      <dsp:nvSpPr>
        <dsp:cNvPr id="0" name=""/>
        <dsp:cNvSpPr/>
      </dsp:nvSpPr>
      <dsp:spPr>
        <a:xfrm>
          <a:off x="3375284" y="639213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79648-A77C-4632-9D57-FEA243B3F11D}">
      <dsp:nvSpPr>
        <dsp:cNvPr id="0" name=""/>
        <dsp:cNvSpPr/>
      </dsp:nvSpPr>
      <dsp:spPr>
        <a:xfrm>
          <a:off x="3508867" y="718815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DF386E-0920-447E-B7ED-DE248D3EF84B}">
      <dsp:nvSpPr>
        <dsp:cNvPr id="0" name=""/>
        <dsp:cNvSpPr/>
      </dsp:nvSpPr>
      <dsp:spPr>
        <a:xfrm>
          <a:off x="3242101" y="727572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DFA9B-6FBD-427E-B140-1C330CA3D70C}">
      <dsp:nvSpPr>
        <dsp:cNvPr id="0" name=""/>
        <dsp:cNvSpPr/>
      </dsp:nvSpPr>
      <dsp:spPr>
        <a:xfrm>
          <a:off x="3242101" y="895533"/>
          <a:ext cx="99987" cy="999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5469F-4D39-42B0-83C9-9FE4969C13BF}">
      <dsp:nvSpPr>
        <dsp:cNvPr id="0" name=""/>
        <dsp:cNvSpPr/>
      </dsp:nvSpPr>
      <dsp:spPr>
        <a:xfrm>
          <a:off x="2696489" y="2880320"/>
          <a:ext cx="4548967" cy="13136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64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Педагог не транслирует знания, а организует процесс их добывания. </a:t>
          </a:r>
          <a:endParaRPr lang="ru-RU" sz="2000" kern="1200" dirty="0"/>
        </a:p>
      </dsp:txBody>
      <dsp:txXfrm>
        <a:off x="2760615" y="2944446"/>
        <a:ext cx="4420715" cy="1185375"/>
      </dsp:txXfrm>
    </dsp:sp>
    <dsp:sp modelId="{F77997C4-3642-4F6E-918D-3623A07E6233}">
      <dsp:nvSpPr>
        <dsp:cNvPr id="0" name=""/>
        <dsp:cNvSpPr/>
      </dsp:nvSpPr>
      <dsp:spPr>
        <a:xfrm>
          <a:off x="464234" y="2520278"/>
          <a:ext cx="2416358" cy="163905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A6CFD6-06CF-4885-896F-46CE82971DAA}">
      <dsp:nvSpPr>
        <dsp:cNvPr id="0" name=""/>
        <dsp:cNvSpPr/>
      </dsp:nvSpPr>
      <dsp:spPr>
        <a:xfrm>
          <a:off x="3232707" y="1008111"/>
          <a:ext cx="4616164" cy="1432682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6464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 пассивных слушателей воспитанники превращаются в участников интенсивного межличностного общения</a:t>
          </a:r>
          <a:endParaRPr lang="ru-RU" sz="2000" kern="1200" dirty="0"/>
        </a:p>
      </dsp:txBody>
      <dsp:txXfrm>
        <a:off x="3302645" y="1078049"/>
        <a:ext cx="4476288" cy="1292806"/>
      </dsp:txXfrm>
    </dsp:sp>
    <dsp:sp modelId="{5F6E1C47-0EEB-40F2-AB01-AF3B1D4A8532}">
      <dsp:nvSpPr>
        <dsp:cNvPr id="0" name=""/>
        <dsp:cNvSpPr/>
      </dsp:nvSpPr>
      <dsp:spPr>
        <a:xfrm>
          <a:off x="536235" y="144013"/>
          <a:ext cx="2440015" cy="188052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DA97D-96C6-4307-BBA0-4EC28EC549E9}">
      <dsp:nvSpPr>
        <dsp:cNvPr id="0" name=""/>
        <dsp:cNvSpPr/>
      </dsp:nvSpPr>
      <dsp:spPr>
        <a:xfrm>
          <a:off x="0" y="0"/>
          <a:ext cx="7200800" cy="1424299"/>
        </a:xfrm>
        <a:prstGeom prst="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Дети выступают в роли разработчиков проектов</a:t>
          </a:r>
          <a:endParaRPr lang="ru-RU" sz="28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7200800" cy="1424299"/>
      </dsp:txXfrm>
    </dsp:sp>
    <dsp:sp modelId="{53DE701F-E329-4771-AAC1-5BCADC9F5E3A}">
      <dsp:nvSpPr>
        <dsp:cNvPr id="0" name=""/>
        <dsp:cNvSpPr/>
      </dsp:nvSpPr>
      <dsp:spPr>
        <a:xfrm>
          <a:off x="3516" y="1424299"/>
          <a:ext cx="2397922" cy="2991029"/>
        </a:xfrm>
        <a:prstGeom prst="rect">
          <a:avLst/>
        </a:prstGeom>
        <a:solidFill>
          <a:schemeClr val="accent5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Формируются волевые навыки (умение ставить задачи и выполнять намеченное)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6" y="1424299"/>
        <a:ext cx="2397922" cy="2991029"/>
      </dsp:txXfrm>
    </dsp:sp>
    <dsp:sp modelId="{360331DF-8A18-4770-BF2D-B9DCBFE1310E}">
      <dsp:nvSpPr>
        <dsp:cNvPr id="0" name=""/>
        <dsp:cNvSpPr/>
      </dsp:nvSpPr>
      <dsp:spPr>
        <a:xfrm>
          <a:off x="2401438" y="1424299"/>
          <a:ext cx="2397922" cy="2991029"/>
        </a:xfrm>
        <a:prstGeom prst="rect">
          <a:avLst/>
        </a:prstGeom>
        <a:solidFill>
          <a:srgbClr val="E2E1B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проявить себя в социально значимой деятельности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1438" y="1424299"/>
        <a:ext cx="2397922" cy="2991029"/>
      </dsp:txXfrm>
    </dsp:sp>
    <dsp:sp modelId="{4039C308-DA62-478E-955E-CBDFA706EA76}">
      <dsp:nvSpPr>
        <dsp:cNvPr id="0" name=""/>
        <dsp:cNvSpPr/>
      </dsp:nvSpPr>
      <dsp:spPr>
        <a:xfrm>
          <a:off x="4799361" y="1424299"/>
          <a:ext cx="2397922" cy="2991029"/>
        </a:xfrm>
        <a:prstGeom prst="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дидактического, наглядного и практического материала проекта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99361" y="1424299"/>
        <a:ext cx="2397922" cy="2991029"/>
      </dsp:txXfrm>
    </dsp:sp>
    <dsp:sp modelId="{67DACD1A-B555-4C24-A0E6-E7D1953E580C}">
      <dsp:nvSpPr>
        <dsp:cNvPr id="0" name=""/>
        <dsp:cNvSpPr/>
      </dsp:nvSpPr>
      <dsp:spPr>
        <a:xfrm>
          <a:off x="0" y="4415329"/>
          <a:ext cx="7200800" cy="33233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10.03.2022</a:t>
            </a:fld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484783"/>
            <a:ext cx="6480720" cy="2115667"/>
          </a:xfrm>
        </p:spPr>
        <p:txBody>
          <a:bodyPr anchor="ctr"/>
          <a:lstStyle/>
          <a:p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Видео-кейс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229200"/>
            <a:ext cx="5040560" cy="1008112"/>
          </a:xfrm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Автор: Елена Геннадьевна Орлова, 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Учитель-логопед МБДОУ детский сад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№ 47</a:t>
            </a:r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г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. </a:t>
            </a:r>
            <a:r>
              <a:rPr lang="ru-RU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Невинномысск </a:t>
            </a:r>
            <a:endParaRPr lang="ru-RU" sz="1400" dirty="0"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35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00200"/>
          </a:xfrm>
        </p:spPr>
        <p:txBody>
          <a:bodyPr/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Видео-кейсы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отличие видео-кейса от кейса традиционного формата в том, что учебная конкретная ситуация описывается средствами видео материала (кино, мультипликации, специально отснятого видео). </a:t>
            </a:r>
            <a:endParaRPr lang="ru-RU" sz="2400" dirty="0"/>
          </a:p>
        </p:txBody>
      </p:sp>
      <p:pic>
        <p:nvPicPr>
          <p:cNvPr id="3" name="Рисунок 2" descr="https://www.b-a.eu/images/group/Vaizdo-kameros_0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7200800" cy="32338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95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480720" cy="64807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Видео-кейс состоит: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67576"/>
              </p:ext>
            </p:extLst>
          </p:nvPr>
        </p:nvGraphicFramePr>
        <p:xfrm>
          <a:off x="1691681" y="1340768"/>
          <a:ext cx="6480770" cy="4785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схема работы с видео-кейсом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96996127"/>
              </p:ext>
            </p:extLst>
          </p:nvPr>
        </p:nvGraphicFramePr>
        <p:xfrm>
          <a:off x="457200" y="1397000"/>
          <a:ext cx="822960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945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участника видео-кейса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роль педагога</a:t>
            </a:r>
            <a:endParaRPr lang="ru-RU" sz="32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75347952"/>
              </p:ext>
            </p:extLst>
          </p:nvPr>
        </p:nvGraphicFramePr>
        <p:xfrm>
          <a:off x="683568" y="1700808"/>
          <a:ext cx="7848872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16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работы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24826369"/>
              </p:ext>
            </p:extLst>
          </p:nvPr>
        </p:nvGraphicFramePr>
        <p:xfrm>
          <a:off x="1331640" y="1417638"/>
          <a:ext cx="7200800" cy="4747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46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vcs.resh.edu.ru/uploads/lesson_extract/6930/20200525163202/OEBPS/objects/m_russ_6_7_1/5dcaf16ce2002477581019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908226" cy="193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196752"/>
            <a:ext cx="62646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Час </a:t>
            </a:r>
            <a:r>
              <a:rPr lang="ru-RU" sz="5400" dirty="0">
                <a:solidFill>
                  <a:srgbClr val="002060"/>
                </a:solidFill>
                <a:latin typeface="Arial Black" panose="020B0A04020102020204" pitchFamily="34" charset="0"/>
              </a:rPr>
              <a:t>«Познавай-ка»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59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2060"/>
      </a:hlink>
      <a:folHlink>
        <a:srgbClr val="00206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137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Comic Sans MS</vt:lpstr>
      <vt:lpstr>Arial</vt:lpstr>
      <vt:lpstr>Calibri</vt:lpstr>
      <vt:lpstr>Times New Roman</vt:lpstr>
      <vt:lpstr>Arial Black</vt:lpstr>
      <vt:lpstr>1_Тема Office</vt:lpstr>
      <vt:lpstr>Видео-кейс</vt:lpstr>
      <vt:lpstr>Видео-кейсы  Основное отличие видео-кейса от кейса традиционного формата в том, что учебная конкретная ситуация описывается средствами видео материала (кино, мультипликации, специально отснятого видео). </vt:lpstr>
      <vt:lpstr>Видео-кейс состоит:</vt:lpstr>
      <vt:lpstr>Классическая схема работы с видео-кейсом</vt:lpstr>
      <vt:lpstr>Роль участника видео-кейса  и роль педагога</vt:lpstr>
      <vt:lpstr>Итог работы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Учетная запись Майкрософт</cp:lastModifiedBy>
  <cp:revision>79</cp:revision>
  <dcterms:created xsi:type="dcterms:W3CDTF">2014-07-06T18:18:01Z</dcterms:created>
  <dcterms:modified xsi:type="dcterms:W3CDTF">2022-03-10T11:39:23Z</dcterms:modified>
</cp:coreProperties>
</file>