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Экологическое воспитание детей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31432" y="5373216"/>
            <a:ext cx="5112568" cy="1338452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Подготовила: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Воспитатель 1 категории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МБДОУ детский сад №10 «Улыбка» </a:t>
            </a:r>
            <a:r>
              <a:rPr lang="ru-RU" sz="1600" dirty="0" err="1" smtClean="0">
                <a:solidFill>
                  <a:schemeClr val="bg1"/>
                </a:solidFill>
              </a:rPr>
              <a:t>г.Собинка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Малинкина Алла Апполоновна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77815" y="285293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/>
              <a:t>Кружок «Юный эколог»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2536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Экологическая сказка «Одуванчик»</a:t>
            </a:r>
            <a:endParaRPr lang="ru-RU" dirty="0"/>
          </a:p>
        </p:txBody>
      </p:sp>
      <p:pic>
        <p:nvPicPr>
          <p:cNvPr id="5122" name="Picture 2" descr="C:\Users\Станислав\Desktop\IMG_5458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81" y="1772816"/>
            <a:ext cx="4698456" cy="349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Станислав\Desktop\IMG_5469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856" y="2204864"/>
            <a:ext cx="3440099" cy="433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8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• Николаева С. Н. </a:t>
            </a:r>
            <a:r>
              <a:rPr lang="ru-RU" i="1" dirty="0"/>
              <a:t>«Методика </a:t>
            </a:r>
            <a:r>
              <a:rPr lang="ru-RU" b="1" i="1" dirty="0"/>
              <a:t>экологического воспитания в детском саду</a:t>
            </a:r>
            <a:r>
              <a:rPr lang="ru-RU" i="1" dirty="0"/>
              <a:t>»</a:t>
            </a:r>
            <a:endParaRPr lang="ru-RU" dirty="0"/>
          </a:p>
          <a:p>
            <a:r>
              <a:rPr lang="ru-RU" dirty="0"/>
              <a:t>• Николаева С. Н. «Воспитание </a:t>
            </a:r>
            <a:r>
              <a:rPr lang="ru-RU" b="1" dirty="0"/>
              <a:t>экологической</a:t>
            </a:r>
            <a:r>
              <a:rPr lang="ru-RU" dirty="0"/>
              <a:t> культуры в дошкольном </a:t>
            </a:r>
            <a:r>
              <a:rPr lang="ru-RU" b="1" dirty="0"/>
              <a:t>детстве</a:t>
            </a:r>
            <a:r>
              <a:rPr lang="ru-RU" dirty="0" smtClean="0"/>
              <a:t>»</a:t>
            </a:r>
          </a:p>
          <a:p>
            <a:r>
              <a:rPr lang="ru-RU" dirty="0"/>
              <a:t>Дик Н. Ф. </a:t>
            </a:r>
            <a:r>
              <a:rPr lang="ru-RU" i="1" dirty="0"/>
              <a:t>«Развивающие занятия по </a:t>
            </a:r>
            <a:r>
              <a:rPr lang="ru-RU" b="1" i="1" dirty="0"/>
              <a:t>экологии для дошкольников</a:t>
            </a:r>
            <a:r>
              <a:rPr lang="ru-RU" i="1" dirty="0" smtClean="0"/>
              <a:t>»</a:t>
            </a:r>
          </a:p>
          <a:p>
            <a:r>
              <a:rPr lang="ru-RU" dirty="0"/>
              <a:t> </a:t>
            </a:r>
            <a:r>
              <a:rPr lang="ru-RU" dirty="0" err="1"/>
              <a:t>Воронкевич</a:t>
            </a:r>
            <a:r>
              <a:rPr lang="ru-RU" dirty="0"/>
              <a:t> О. А. </a:t>
            </a:r>
            <a:r>
              <a:rPr lang="ru-RU" i="1" dirty="0"/>
              <a:t>«Добро пожаловать в </a:t>
            </a:r>
            <a:r>
              <a:rPr lang="ru-RU" b="1" i="1" dirty="0"/>
              <a:t>экологию</a:t>
            </a:r>
            <a:r>
              <a:rPr lang="ru-RU" i="1" dirty="0"/>
              <a:t>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>
                <a:effectLst/>
              </a:rPr>
              <a:t>Список использованной</a:t>
            </a:r>
            <a:r>
              <a:rPr lang="ru-RU" dirty="0">
                <a:effectLst/>
              </a:rPr>
              <a:t> </a:t>
            </a:r>
            <a:r>
              <a:rPr lang="ru-RU" u="sng" dirty="0">
                <a:effectLst/>
              </a:rPr>
              <a:t>литературы</a:t>
            </a:r>
            <a:r>
              <a:rPr lang="ru-RU" dirty="0">
                <a:effectLst/>
              </a:rPr>
              <a:t>:</a:t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926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• подвести к понятию, что человек, это тоже часть природы;</a:t>
            </a:r>
          </a:p>
          <a:p>
            <a:pPr marL="0" indent="0">
              <a:buNone/>
            </a:pPr>
            <a:r>
              <a:rPr lang="ru-RU" dirty="0"/>
              <a:t>• воспитание желания бережно относиться к своему здоровью;</a:t>
            </a:r>
          </a:p>
          <a:p>
            <a:pPr marL="0" indent="0">
              <a:buNone/>
            </a:pPr>
            <a:r>
              <a:rPr lang="ru-RU" dirty="0"/>
              <a:t>• показать важность природных ресурсов </a:t>
            </a:r>
            <a:r>
              <a:rPr lang="ru-RU" i="1" dirty="0"/>
              <a:t>(воды и воздуха)</a:t>
            </a:r>
            <a:r>
              <a:rPr lang="ru-RU" dirty="0"/>
              <a:t> в жизни человека;</a:t>
            </a:r>
          </a:p>
          <a:p>
            <a:pPr marL="0" indent="0">
              <a:buNone/>
            </a:pPr>
            <a:r>
              <a:rPr lang="ru-RU" dirty="0"/>
              <a:t>• воспитывать бережное, экономичное отношение к природным ресурсам;</a:t>
            </a:r>
          </a:p>
          <a:p>
            <a:pPr marL="0" indent="0">
              <a:buNone/>
            </a:pPr>
            <a:r>
              <a:rPr lang="ru-RU" dirty="0"/>
              <a:t>• подвести детей к осознанному пониманию ценности природы;</a:t>
            </a:r>
          </a:p>
          <a:p>
            <a:pPr marL="0" indent="0">
              <a:buNone/>
            </a:pPr>
            <a:r>
              <a:rPr lang="ru-RU" dirty="0"/>
              <a:t>• воспитание правильного поведения в природе.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502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136904" cy="194421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Расширение и уточнение знаний детей о природе и </a:t>
            </a:r>
            <a:r>
              <a:rPr lang="ru-RU" b="1" dirty="0"/>
              <a:t>экологии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• </a:t>
            </a:r>
            <a:r>
              <a:rPr lang="ru-RU" dirty="0"/>
              <a:t>Организация </a:t>
            </a:r>
            <a:r>
              <a:rPr lang="ru-RU" b="1" dirty="0"/>
              <a:t>экологических пространств в детском саду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• </a:t>
            </a:r>
            <a:r>
              <a:rPr lang="ru-RU" dirty="0"/>
              <a:t>Составление </a:t>
            </a:r>
            <a:r>
              <a:rPr lang="ru-RU" b="1" dirty="0"/>
              <a:t>экологических </a:t>
            </a:r>
            <a:r>
              <a:rPr lang="ru-RU" i="1" dirty="0"/>
              <a:t>«маршрутов в природу»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Планируемый результат: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32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/>
              <a:t>Тема занятия</a:t>
            </a:r>
            <a:r>
              <a:rPr lang="ru-RU" dirty="0" smtClean="0"/>
              <a:t>:</a:t>
            </a:r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«</a:t>
            </a:r>
            <a:r>
              <a:rPr lang="ru-RU" i="1" dirty="0"/>
              <a:t>Покормите птиц зимой»</a:t>
            </a:r>
            <a:endParaRPr lang="ru-RU" dirty="0"/>
          </a:p>
        </p:txBody>
      </p:sp>
      <p:pic>
        <p:nvPicPr>
          <p:cNvPr id="1026" name="Picture 2" descr="C:\Users\Станислав\Desktop\ЭКОЛОГИЯ\IMG_6351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91" y="1772816"/>
            <a:ext cx="396522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танислав\Desktop\ЭКОЛОГИЯ\IMG_6354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80928"/>
            <a:ext cx="3960440" cy="353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6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Станислав\Desktop\в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17706"/>
            <a:ext cx="4279976" cy="283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effectLst/>
              </a:rPr>
              <a:t>Тема занятия</a:t>
            </a:r>
            <a:r>
              <a:rPr lang="ru-RU" dirty="0" smtClean="0">
                <a:effectLst/>
              </a:rPr>
              <a:t>:</a:t>
            </a:r>
            <a:r>
              <a:rPr lang="ru-RU" dirty="0">
                <a:effectLst/>
              </a:rPr>
              <a:t> 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i="1" dirty="0" smtClean="0">
                <a:effectLst/>
              </a:rPr>
              <a:t>«</a:t>
            </a:r>
            <a:r>
              <a:rPr lang="ru-RU" i="1" dirty="0">
                <a:effectLst/>
              </a:rPr>
              <a:t>Ходит капелька по кругу»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2050" name="Picture 2" descr="C:\Users\Станислав\Desktop\кв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21412"/>
            <a:ext cx="5112568" cy="312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97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effectLst/>
              </a:rPr>
              <a:t>Тема занятия</a:t>
            </a:r>
            <a:r>
              <a:rPr lang="ru-RU" dirty="0" smtClean="0">
                <a:effectLst/>
              </a:rPr>
              <a:t>:</a:t>
            </a:r>
            <a:r>
              <a:rPr lang="ru-RU" dirty="0">
                <a:effectLst/>
              </a:rPr>
              <a:t> 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i="1" dirty="0" smtClean="0">
                <a:effectLst/>
              </a:rPr>
              <a:t>«</a:t>
            </a:r>
            <a:r>
              <a:rPr lang="ru-RU" i="1" dirty="0">
                <a:effectLst/>
              </a:rPr>
              <a:t>Посадка растений в уголке природы»</a:t>
            </a:r>
            <a:endParaRPr lang="ru-RU" dirty="0"/>
          </a:p>
        </p:txBody>
      </p:sp>
      <p:pic>
        <p:nvPicPr>
          <p:cNvPr id="3075" name="Picture 3" descr="C:\Users\Станислав\Desktop\февраль фоторассада,картина\IMG_63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422466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Станислав\Desktop\IMG_63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304" y="2852936"/>
            <a:ext cx="4638635" cy="347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23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Станислав\Desktop\IMG_56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40182"/>
            <a:ext cx="4206274" cy="315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effectLst/>
              </a:rPr>
              <a:t>Тема </a:t>
            </a:r>
            <a:r>
              <a:rPr lang="ru-RU" u="sng" dirty="0" smtClean="0">
                <a:effectLst/>
              </a:rPr>
              <a:t>занятия</a:t>
            </a:r>
            <a:r>
              <a:rPr lang="ru-RU" dirty="0" smtClean="0">
                <a:effectLst/>
              </a:rPr>
              <a:t>:</a:t>
            </a:r>
            <a:r>
              <a:rPr lang="ru-RU" dirty="0">
                <a:effectLst/>
              </a:rPr>
              <a:t> 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i="1" dirty="0" smtClean="0">
                <a:effectLst/>
              </a:rPr>
              <a:t>«</a:t>
            </a:r>
            <a:r>
              <a:rPr lang="ru-RU" i="1" dirty="0">
                <a:effectLst/>
              </a:rPr>
              <a:t>Растения </a:t>
            </a:r>
            <a:r>
              <a:rPr lang="ru-RU" i="1" dirty="0" smtClean="0">
                <a:effectLst/>
              </a:rPr>
              <a:t>на </a:t>
            </a:r>
            <a:r>
              <a:rPr lang="ru-RU" i="1" dirty="0">
                <a:effectLst/>
              </a:rPr>
              <a:t>нашем </a:t>
            </a:r>
            <a:r>
              <a:rPr lang="ru-RU" i="1" dirty="0" smtClean="0">
                <a:effectLst/>
              </a:rPr>
              <a:t>участке»</a:t>
            </a:r>
            <a:endParaRPr lang="ru-RU" dirty="0"/>
          </a:p>
        </p:txBody>
      </p:sp>
      <p:pic>
        <p:nvPicPr>
          <p:cNvPr id="4098" name="Picture 2" descr="C:\Users\Станислав\Desktop\IMG_16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4464496" cy="334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60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>
                <a:effectLst/>
              </a:rPr>
              <a:t>Тема занятия</a:t>
            </a:r>
            <a:r>
              <a:rPr lang="ru-RU" dirty="0">
                <a:effectLst/>
              </a:rPr>
              <a:t>: </a:t>
            </a:r>
            <a:br>
              <a:rPr lang="ru-RU" dirty="0">
                <a:effectLst/>
              </a:rPr>
            </a:br>
            <a:r>
              <a:rPr lang="ru-RU" i="1" dirty="0" smtClean="0">
                <a:effectLst/>
              </a:rPr>
              <a:t>«Домашние животные»</a:t>
            </a:r>
            <a:endParaRPr lang="ru-RU" dirty="0"/>
          </a:p>
        </p:txBody>
      </p:sp>
      <p:pic>
        <p:nvPicPr>
          <p:cNvPr id="2052" name="Picture 4" descr="C:\Users\Станислав\Desktop\МАМА\Пб, линии,одуванчик,театр кукол,ракета,оберег дождя\IMG_5368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2320851" cy="398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Станислав\Desktop\МАМА\Пб, линии,одуванчик,театр кукол,ракета,оберег дождя\IMG_5369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76872"/>
            <a:ext cx="217460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экология сегодня\IMG_6412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08920"/>
            <a:ext cx="3635897" cy="293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19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effectLst/>
              </a:rPr>
              <a:t>Игровой к</a:t>
            </a:r>
            <a:r>
              <a:rPr lang="ru-RU" u="sng" dirty="0" smtClean="0">
                <a:effectLst/>
              </a:rPr>
              <a:t>онкурс</a:t>
            </a:r>
            <a:r>
              <a:rPr lang="ru-RU" dirty="0" smtClean="0">
                <a:effectLst/>
              </a:rPr>
              <a:t>:</a:t>
            </a:r>
            <a:r>
              <a:rPr lang="ru-RU" dirty="0">
                <a:effectLst/>
              </a:rPr>
              <a:t> 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i="1" dirty="0" smtClean="0">
                <a:effectLst/>
              </a:rPr>
              <a:t>«Человек и природа»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1026" name="Picture 2" descr="D:\экология сегодня\IMG_64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48" y="1656827"/>
            <a:ext cx="3528392" cy="264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экология сегодня\IMG_64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040" y="1685815"/>
            <a:ext cx="3476532" cy="26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танислав\Desktop\февраль фоторассада,картина\IMG_63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815" y="4311951"/>
            <a:ext cx="288044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55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102</TotalTime>
  <Words>99</Words>
  <Application>Microsoft Office PowerPoint</Application>
  <PresentationFormat>Экран (4:3)</PresentationFormat>
  <Paragraphs>31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Экологическое воспитание детей</vt:lpstr>
      <vt:lpstr>Цели и задачи:</vt:lpstr>
      <vt:lpstr>Планируемый результат:</vt:lpstr>
      <vt:lpstr>Тема занятия:  «Покормите птиц зимой»</vt:lpstr>
      <vt:lpstr>Тема занятия:  «Ходит капелька по кругу» </vt:lpstr>
      <vt:lpstr>Тема занятия:  «Посадка растений в уголке природы»</vt:lpstr>
      <vt:lpstr>Тема занятия:  «Растения на нашем участке»</vt:lpstr>
      <vt:lpstr>Тема занятия:  «Домашние животные»</vt:lpstr>
      <vt:lpstr>Игровой конкурс:  «Человек и природа» </vt:lpstr>
      <vt:lpstr>Экологическая сказка «Одуванчик»</vt:lpstr>
      <vt:lpstr>Список использованной литературы: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Экологическое воспитание детей</dc:title>
  <dc:creator>Станислав</dc:creator>
  <cp:lastModifiedBy>Станислав</cp:lastModifiedBy>
  <cp:revision>10</cp:revision>
  <dcterms:created xsi:type="dcterms:W3CDTF">2020-02-16T11:48:37Z</dcterms:created>
  <dcterms:modified xsi:type="dcterms:W3CDTF">2020-02-18T15:36:00Z</dcterms:modified>
</cp:coreProperties>
</file>