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305800" cy="1981200"/>
          </a:xfrm>
        </p:spPr>
        <p:txBody>
          <a:bodyPr/>
          <a:lstStyle/>
          <a:p>
            <a:r>
              <a:rPr lang="ru-RU" dirty="0" smtClean="0"/>
              <a:t>Ленинград (Санкт-Петербург)</a:t>
            </a:r>
            <a:endParaRPr lang="ru-RU" dirty="0"/>
          </a:p>
        </p:txBody>
      </p:sp>
      <p:pic>
        <p:nvPicPr>
          <p:cNvPr id="1026" name="Picture 2" descr="D:\загруженное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2855"/>
            <a:ext cx="6912768" cy="429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3012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4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Ленинград (Санкт-Петербург)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Ленинград (Санкт-Петербург)</dc:title>
  <dc:creator>Scool</dc:creator>
  <cp:lastModifiedBy>Scool</cp:lastModifiedBy>
  <cp:revision>1</cp:revision>
  <dcterms:created xsi:type="dcterms:W3CDTF">2020-02-26T05:28:12Z</dcterms:created>
  <dcterms:modified xsi:type="dcterms:W3CDTF">2020-02-26T05:31:42Z</dcterms:modified>
</cp:coreProperties>
</file>