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56" r:id="rId3"/>
    <p:sldId id="257" r:id="rId4"/>
    <p:sldId id="261" r:id="rId5"/>
    <p:sldId id="262" r:id="rId6"/>
    <p:sldId id="258" r:id="rId7"/>
    <p:sldId id="259" r:id="rId8"/>
    <p:sldId id="263" r:id="rId9"/>
    <p:sldId id="264" r:id="rId10"/>
    <p:sldId id="267" r:id="rId11"/>
    <p:sldId id="266" r:id="rId12"/>
    <p:sldId id="268" r:id="rId13"/>
    <p:sldId id="265" r:id="rId14"/>
    <p:sldId id="269" r:id="rId15"/>
    <p:sldId id="282" r:id="rId16"/>
    <p:sldId id="283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8" r:id="rId25"/>
    <p:sldId id="27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thumbs.dreamstime.com/b/%D0%BE%D1%80%D0%BD%D0%B0%D0%BC%D0%B5%D0%BD%D1%82-%D1%82%D1%80%D0%B0%D0%B2%D1%8B-%D1%80%D0%B0%D0%BC%D0%BA%D0%B8-48337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845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43852" cy="1143007"/>
          </a:xfrm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Bookman Old Style" pitchFamily="18" charset="0"/>
              </a:rPr>
              <a:t>Гусиные бои.</a:t>
            </a:r>
            <a:endParaRPr lang="ru-RU" sz="72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5572140"/>
            <a:ext cx="6186486" cy="681030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cs typeface="Microsoft New Tai Lue" pitchFamily="34" charset="0"/>
              </a:rPr>
              <a:t>Махонова С.А., МАДОУ </a:t>
            </a:r>
            <a:r>
              <a:rPr lang="ru-RU" sz="2400" dirty="0" err="1" smtClean="0">
                <a:solidFill>
                  <a:schemeClr val="tx1"/>
                </a:solidFill>
                <a:cs typeface="Microsoft New Tai Lue" pitchFamily="34" charset="0"/>
              </a:rPr>
              <a:t>д</a:t>
            </a:r>
            <a:r>
              <a:rPr lang="ru-RU" sz="2400" dirty="0" smtClean="0">
                <a:solidFill>
                  <a:schemeClr val="tx1"/>
                </a:solidFill>
                <a:cs typeface="Microsoft New Tai Lue" pitchFamily="34" charset="0"/>
              </a:rPr>
              <a:t>/с  № 31 г. Павлово.</a:t>
            </a:r>
            <a:endParaRPr lang="ru-RU" sz="2400" dirty="0">
              <a:solidFill>
                <a:schemeClr val="tx1"/>
              </a:solidFill>
              <a:cs typeface="Microsoft New Tai Lue" pitchFamily="34" charset="0"/>
            </a:endParaRPr>
          </a:p>
        </p:txBody>
      </p:sp>
      <p:pic>
        <p:nvPicPr>
          <p:cNvPr id="5" name="Рисунок 4" descr="https://varlamov.me/2019/gusi/1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714488"/>
            <a:ext cx="514353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catherineasquithgallery.com/uploads/posts/2021-02/1614378193_2-p-svetlo-oranzhevii-fon-odnotonnii-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4578" name="Picture 2" descr="https://sun9-76.userapi.com/otowFvIQ0PXfEyH0g7Ob_Q3urwbPoGoImYXL1g/HcuHye5m5V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8286808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catherineasquithgallery.com/uploads/posts/2021-02/1614378193_2-p-svetlo-oranzhevii-fon-odnotonnii-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6" name="Picture 4" descr="https://i.ytimg.com/vi/fxOoxYFBHdo/maxresdefault.jpg"/>
          <p:cNvPicPr>
            <a:picLocks noChangeAspect="1" noChangeArrowheads="1"/>
          </p:cNvPicPr>
          <p:nvPr/>
        </p:nvPicPr>
        <p:blipFill>
          <a:blip r:embed="rId3"/>
          <a:srcRect r="11892"/>
          <a:stretch>
            <a:fillRect/>
          </a:stretch>
        </p:blipFill>
        <p:spPr bwMode="auto">
          <a:xfrm>
            <a:off x="428596" y="357166"/>
            <a:ext cx="8262328" cy="6143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catherineasquithgallery.com/uploads/posts/2021-02/1614378193_2-p-svetlo-oranzhevii-fon-odnotonnii-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https://illustrators.ru/uploads/illustration/image/417823/main_417823_original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0"/>
            <a:ext cx="521497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catherineasquithgallery.com/uploads/posts/2021-02/1614378193_2-p-svetlo-oranzhevii-fon-odnotonnii-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30" name="Picture 2" descr="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500042"/>
            <a:ext cx="7698582" cy="5786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thumbs.dreamstime.com/b/%D0%BE%D1%80%D0%BD%D0%B0%D0%BC%D0%B5%D0%BD%D1%82-%D1%82%D1%80%D0%B0%D0%B2%D1%8B-%D1%80%D0%B0%D0%BC%D0%BA%D0%B8-48337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8456" cy="6858000"/>
          </a:xfrm>
          <a:prstGeom prst="rect">
            <a:avLst/>
          </a:prstGeom>
          <a:noFill/>
        </p:spPr>
      </p:pic>
      <p:pic>
        <p:nvPicPr>
          <p:cNvPr id="26626" name="Picture 2" descr="https://i0.wp.com/travelblognn.ru/wp-content/uploads/2018/03/Akj4JtTPpXY-14.jpg?resize=870%2C490"/>
          <p:cNvPicPr>
            <a:picLocks noChangeAspect="1" noChangeArrowheads="1"/>
          </p:cNvPicPr>
          <p:nvPr/>
        </p:nvPicPr>
        <p:blipFill>
          <a:blip r:embed="rId3"/>
          <a:srcRect l="7044" r="10170"/>
          <a:stretch>
            <a:fillRect/>
          </a:stretch>
        </p:blipFill>
        <p:spPr bwMode="auto">
          <a:xfrm>
            <a:off x="714348" y="571480"/>
            <a:ext cx="7864822" cy="572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humbs.dreamstime.com/b/%D0%BE%D1%80%D0%BD%D0%B0%D0%BC%D0%B5%D0%BD%D1%82-%D1%82%D1%80%D0%B0%D0%B2%D1%8B-%D1%80%D0%B0%D0%BC%D0%BA%D0%B8-48337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https://provladimir.ru/wp-content/uploads/2020/02/borba-gusej-2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785794"/>
            <a:ext cx="7715304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humbs.dreamstime.com/b/%D0%BE%D1%80%D0%BD%D0%B0%D0%BC%D0%B5%D0%BD%D1%82-%D1%82%D1%80%D0%B0%D0%B2%D1%8B-%D1%80%D0%B0%D0%BC%D0%BA%D0%B8-48337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s://i0.wp.com/travelblognn.ru/wp-content/uploads/2018/03/h9Zb-6niRio-10.jpg?resize=870%2C490"/>
          <p:cNvPicPr>
            <a:picLocks noChangeAspect="1" noChangeArrowheads="1"/>
          </p:cNvPicPr>
          <p:nvPr/>
        </p:nvPicPr>
        <p:blipFill>
          <a:blip r:embed="rId3"/>
          <a:srcRect r="14727"/>
          <a:stretch>
            <a:fillRect/>
          </a:stretch>
        </p:blipFill>
        <p:spPr bwMode="auto">
          <a:xfrm>
            <a:off x="642910" y="857232"/>
            <a:ext cx="7895631" cy="5214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thumbs.dreamstime.com/b/%D0%BE%D1%80%D0%BD%D0%B0%D0%BC%D0%B5%D0%BD%D1%82-%D1%82%D1%80%D0%B0%D0%B2%D1%8B-%D1%80%D0%B0%D0%BC%D0%BA%D0%B8-48337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https://ic.pics.livejournal.com/photo_zov/51464411/223260/223260_original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714356"/>
            <a:ext cx="7858148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thumbs.dreamstime.com/b/%D0%BE%D1%80%D0%BD%D0%B0%D0%BC%D0%B5%D0%BD%D1%82-%D1%82%D1%80%D0%B0%D0%B2%D1%8B-%D1%80%D0%B0%D0%BC%D0%BA%D0%B8-48337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8456" cy="6858000"/>
          </a:xfrm>
          <a:prstGeom prst="rect">
            <a:avLst/>
          </a:prstGeom>
          <a:noFill/>
        </p:spPr>
      </p:pic>
      <p:pic>
        <p:nvPicPr>
          <p:cNvPr id="28674" name="Picture 2" descr="ZOLOTO-IMG_698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14356"/>
            <a:ext cx="7695197" cy="5529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thumbs.dreamstime.com/b/%D0%BE%D1%80%D0%BD%D0%B0%D0%BC%D0%B5%D0%BD%D1%82-%D1%82%D1%80%D0%B0%D0%B2%D1%8B-%D1%80%D0%B0%D0%BC%D0%BA%D0%B8-48337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8456" cy="6858000"/>
          </a:xfrm>
          <a:prstGeom prst="rect">
            <a:avLst/>
          </a:prstGeom>
          <a:noFill/>
        </p:spPr>
      </p:pic>
      <p:pic>
        <p:nvPicPr>
          <p:cNvPr id="29698" name="Picture 2" descr="ZOLOTO-_MG_62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642918"/>
            <a:ext cx="7841819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c2.peakpx.com/wallpaper/472/153/311/goose-bird-animal-nature-wallpape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thumbs.dreamstime.com/b/%D0%BE%D1%80%D0%BD%D0%B0%D0%BC%D0%B5%D0%BD%D1%82-%D1%82%D1%80%D0%B0%D0%B2%D1%8B-%D1%80%D0%B0%D0%BC%D0%BA%D0%B8-48337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30722" name="Picture 2" descr="ZOLOTO-_MG_63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928670"/>
            <a:ext cx="7788006" cy="5144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thumbs.dreamstime.com/b/%D0%BE%D1%80%D0%BD%D0%B0%D0%BC%D0%B5%D0%BD%D1%82-%D1%82%D1%80%D0%B0%D0%B2%D1%8B-%D1%80%D0%B0%D0%BC%D0%BA%D0%B8-48337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87484" cy="6858000"/>
          </a:xfrm>
          <a:prstGeom prst="rect">
            <a:avLst/>
          </a:prstGeom>
          <a:noFill/>
        </p:spPr>
      </p:pic>
      <p:pic>
        <p:nvPicPr>
          <p:cNvPr id="31746" name="Picture 2" descr="ZOLOTO-IMG_685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85794"/>
            <a:ext cx="7642733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thumbs.dreamstime.com/b/%D0%BE%D1%80%D0%BD%D0%B0%D0%BC%D0%B5%D0%BD%D1%82-%D1%82%D1%80%D0%B0%D0%B2%D1%8B-%D1%80%D0%B0%D0%BC%D0%BA%D0%B8-48337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8456" cy="6858000"/>
          </a:xfrm>
          <a:prstGeom prst="rect">
            <a:avLst/>
          </a:prstGeom>
          <a:noFill/>
        </p:spPr>
      </p:pic>
      <p:pic>
        <p:nvPicPr>
          <p:cNvPr id="32770" name="Picture 2" descr="ZOLOTO-IMG_69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785794"/>
            <a:ext cx="7929618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thumbs.dreamstime.com/b/%D0%BE%D1%80%D0%BD%D0%B0%D0%BC%D0%B5%D0%BD%D1%82-%D1%82%D1%80%D0%B0%D0%B2%D1%8B-%D1%80%D0%B0%D0%BC%D0%BA%D0%B8-48337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8456" cy="6858000"/>
          </a:xfrm>
          <a:prstGeom prst="rect">
            <a:avLst/>
          </a:prstGeom>
          <a:noFill/>
        </p:spPr>
      </p:pic>
      <p:pic>
        <p:nvPicPr>
          <p:cNvPr id="5" name="Рисунок 4" descr="https://www.prikol.ru/wp-content/gallery/february-2010/goose-fighting-0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714356"/>
            <a:ext cx="7643866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thumbs.dreamstime.com/b/%D0%BE%D1%80%D0%BD%D0%B0%D0%BC%D0%B5%D0%BD%D1%82-%D1%82%D1%80%D0%B0%D0%B2%D1%8B-%D1%80%D0%B0%D0%BC%D0%BA%D0%B8-48337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8456" cy="6858000"/>
          </a:xfrm>
          <a:prstGeom prst="rect">
            <a:avLst/>
          </a:prstGeom>
          <a:noFill/>
        </p:spPr>
      </p:pic>
      <p:pic>
        <p:nvPicPr>
          <p:cNvPr id="35842" name="Picture 2" descr="https://ic.pics.livejournal.com/natali_ya/11122508/1700672/1700672_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928670"/>
            <a:ext cx="7643834" cy="50831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humbs.dreamstime.com/b/%D0%BE%D1%80%D0%BD%D0%B0%D0%BC%D0%B5%D0%BD%D1%82-%D1%82%D1%80%D0%B0%D0%B2%D1%8B-%D1%80%D0%B0%D0%BC%D0%BA%D0%B8-48337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8456" cy="6858000"/>
          </a:xfrm>
          <a:prstGeom prst="rect">
            <a:avLst/>
          </a:prstGeom>
          <a:noFill/>
        </p:spPr>
      </p:pic>
      <p:pic>
        <p:nvPicPr>
          <p:cNvPr id="36866" name="Picture 2" descr="https://ic.pics.livejournal.com/natali_ya/11122508/1700933/1700933_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714356"/>
            <a:ext cx="3656165" cy="54979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c1.staticflickr.com/9/8627/15274108643_12cd257d88_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kartinkin.net/uploads/posts/2022-03/1646217906_4-kartinkin-net-p-kartinki-gusya-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0"/>
            <a:ext cx="571503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avatars.mds.yandex.net/i?id=dec8a7cf7936ac5b09ec37672e758f0f-2463541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37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AutoShape 4" descr="https://goferma.ru/wp-content/uploads/2019/05/zuby-gusya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https://i.pinimg.com/originals/37/d3/5c/37d35c824a7bc07778c26e3de2ed92da.jpg"/>
          <p:cNvPicPr>
            <a:picLocks noChangeAspect="1" noChangeArrowheads="1"/>
          </p:cNvPicPr>
          <p:nvPr/>
        </p:nvPicPr>
        <p:blipFill>
          <a:blip r:embed="rId2"/>
          <a:srcRect t="1101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s.poembook.ru/theme/99/80/61/2693018ab8d70a42bacf0548b6d88fafe5cfd0c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0844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ллюстрация легенды о римских гусях. &lt;br&gt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catherineasquithgallery.com/uploads/posts/2021-02/1614378193_2-p-svetlo-oranzhevii-fon-odnotonnii-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2" name="Picture 2" descr="https://img1.liveinternet.ru/images/foto/c/1/apps/4/955/4955587_img002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-1"/>
            <a:ext cx="5572164" cy="68261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14</Words>
  <PresentationFormat>Экран (4:3)</PresentationFormat>
  <Paragraphs>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Гусиные бои.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19</cp:revision>
  <dcterms:created xsi:type="dcterms:W3CDTF">2022-11-08T13:20:22Z</dcterms:created>
  <dcterms:modified xsi:type="dcterms:W3CDTF">2024-10-16T17:47:51Z</dcterms:modified>
</cp:coreProperties>
</file>