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56" r:id="rId5"/>
    <p:sldId id="257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iru\Downloads\ZAJKI_TANTSEVALI._Pesenka_-_tanets_video_dlya_detej._Nashe_vsyo%20(online-video-cutter.com).avi" TargetMode="External"/><Relationship Id="rId6" Type="http://schemas.openxmlformats.org/officeDocument/2006/relationships/image" Target="../media/image2.gif"/><Relationship Id="rId5" Type="http://schemas.openxmlformats.org/officeDocument/2006/relationships/slide" Target="slide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slide" Target="slide5.xml"/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12" Type="http://schemas.openxmlformats.org/officeDocument/2006/relationships/image" Target="../media/image1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11" Type="http://schemas.openxmlformats.org/officeDocument/2006/relationships/image" Target="../media/image14.gif"/><Relationship Id="rId5" Type="http://schemas.openxmlformats.org/officeDocument/2006/relationships/image" Target="../media/image8.gif"/><Relationship Id="rId10" Type="http://schemas.openxmlformats.org/officeDocument/2006/relationships/image" Target="../media/image13.gif"/><Relationship Id="rId4" Type="http://schemas.openxmlformats.org/officeDocument/2006/relationships/image" Target="../media/image7.gif"/><Relationship Id="rId9" Type="http://schemas.openxmlformats.org/officeDocument/2006/relationships/image" Target="../media/image12.gif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20.gif"/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12" Type="http://schemas.openxmlformats.org/officeDocument/2006/relationships/image" Target="../media/image1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11" Type="http://schemas.openxmlformats.org/officeDocument/2006/relationships/image" Target="../media/image18.gif"/><Relationship Id="rId5" Type="http://schemas.openxmlformats.org/officeDocument/2006/relationships/image" Target="../media/image10.gif"/><Relationship Id="rId15" Type="http://schemas.openxmlformats.org/officeDocument/2006/relationships/image" Target="../media/image21.gif"/><Relationship Id="rId10" Type="http://schemas.openxmlformats.org/officeDocument/2006/relationships/image" Target="../media/image17.gif"/><Relationship Id="rId4" Type="http://schemas.openxmlformats.org/officeDocument/2006/relationships/image" Target="../media/image7.gif"/><Relationship Id="rId9" Type="http://schemas.openxmlformats.org/officeDocument/2006/relationships/image" Target="../media/image16.png"/><Relationship Id="rId1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ausveg.com.au/app/uploads/2018/06/Veggie-patch-1024x846.jpg" TargetMode="External"/><Relationship Id="rId3" Type="http://schemas.openxmlformats.org/officeDocument/2006/relationships/hyperlink" Target="https://megatoys24.ru/uploads/all/91/90/9d/91909da86c73411fda7e77613b573b5c.jpg" TargetMode="External"/><Relationship Id="rId7" Type="http://schemas.openxmlformats.org/officeDocument/2006/relationships/hyperlink" Target="http://2.bp.blogspot.com/-EEAH093BJ4E/UKcZ3NgH17I/AAAAAAAAAWY/KjXJilCCLw0/s1600/%D0%A1%D0%BE%D0%B1%D0%B8%D1%80%D0%B0%D0%B5%D0%BC+%D1%83%D1%80%D0%BE%D0%B6%D0%B0%D0%B9.pn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%D0%BE%D0%B2%D0%BE%D1%89%D0%B8%20%D0%B8%20%D1%84%D1%80%D1%83%D0%BA%D1%82%D1%8B%20%D0%BA%D0%B0%D1%80%D1%82%D0%B8%D0%BD%D0%BA%D0%B8%20%D0%B4%D0%BB%D1%8F%20%D0%B4%D0%B5%D1%82%D0%B5%D0%B9&amp;lr=5" TargetMode="External"/><Relationship Id="rId5" Type="http://schemas.openxmlformats.org/officeDocument/2006/relationships/hyperlink" Target="https://arhivurokov.ru/kopilka/uploads/user_file_565b2c52bff46/konspiekturokovpobiologhii_7.png" TargetMode="External"/><Relationship Id="rId4" Type="http://schemas.openxmlformats.org/officeDocument/2006/relationships/hyperlink" Target="http://sp.bvf.ru/image/photos/db/f4/45/6349089_s2.jpg" TargetMode="External"/><Relationship Id="rId9" Type="http://schemas.openxmlformats.org/officeDocument/2006/relationships/hyperlink" Target="https://www.youtube.com/watch?v=uu5NJEOWY0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usveg.com.au/app/uploads/2018/06/Veggie-patch-1024x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iru\Desktop\й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188640"/>
            <a:ext cx="696466" cy="744498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2.bp.blogspot.com/-EEAH093BJ4E/UKcZ3NgH17I/AAAAAAAAAWY/KjXJilCCLw0/s1600/%D0%A1%D0%BE%D0%B1%D0%B8%D1%80%D0%B0%D0%B5%D0%BC+%D1%83%D1%80%D0%BE%D0%B6%D0%B0%D0%B9.png"/>
          <p:cNvPicPr>
            <a:picLocks noChangeAspect="1" noChangeArrowheads="1"/>
          </p:cNvPicPr>
          <p:nvPr/>
        </p:nvPicPr>
        <p:blipFill>
          <a:blip r:embed="rId2" cstate="print"/>
          <a:srcRect l="3772" t="7212" r="4429"/>
          <a:stretch>
            <a:fillRect/>
          </a:stretch>
        </p:blipFill>
        <p:spPr bwMode="auto">
          <a:xfrm>
            <a:off x="0" y="-99391"/>
            <a:ext cx="9144000" cy="6957392"/>
          </a:xfrm>
          <a:prstGeom prst="rect">
            <a:avLst/>
          </a:prstGeom>
          <a:noFill/>
        </p:spPr>
      </p:pic>
      <p:pic>
        <p:nvPicPr>
          <p:cNvPr id="7" name="Picture 3" descr="C:\Users\iru\Desktop\й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188640"/>
            <a:ext cx="696466" cy="744498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caskia.me/wp-content/uploads/2018/03/yellow-wallpaper-bdfjade-within-1024x576.jpg"/>
          <p:cNvPicPr>
            <a:picLocks noChangeAspect="1" noChangeArrowheads="1"/>
          </p:cNvPicPr>
          <p:nvPr/>
        </p:nvPicPr>
        <p:blipFill>
          <a:blip r:embed="rId3" cstate="print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ZAJKI_TANTSEVALI._Pesenka_-_tanets_video_dlya_detej._Nashe_vsyo (online-video-cutter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980728"/>
            <a:ext cx="8704966" cy="4896544"/>
          </a:xfrm>
          <a:prstGeom prst="rect">
            <a:avLst/>
          </a:prstGeom>
        </p:spPr>
      </p:pic>
      <p:pic>
        <p:nvPicPr>
          <p:cNvPr id="6" name="Picture 3" descr="C:\Users\iru\Desktop\й.gi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4408" y="188640"/>
            <a:ext cx="696466" cy="744498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caskia.me/wp-content/uploads/2018/03/yellow-wallpaper-bdfjade-within-1024x57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5" name="Picture 11" descr="https://arhivurokov.ru/kopilka/uploads/user_file_565b2c52bff46/konspiekturokovpobiologhii_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80728"/>
            <a:ext cx="2880320" cy="3101494"/>
          </a:xfrm>
          <a:prstGeom prst="rect">
            <a:avLst/>
          </a:prstGeom>
          <a:noFill/>
        </p:spPr>
      </p:pic>
      <p:pic>
        <p:nvPicPr>
          <p:cNvPr id="1038" name="Picture 14" descr="C:\Users\iru\Desktop\Рисунок6.gif"/>
          <p:cNvPicPr>
            <a:picLocks noChangeAspect="1" noChangeArrowheads="1"/>
          </p:cNvPicPr>
          <p:nvPr/>
        </p:nvPicPr>
        <p:blipFill>
          <a:blip r:embed="rId4" cstate="print"/>
          <a:srcRect r="27601"/>
          <a:stretch>
            <a:fillRect/>
          </a:stretch>
        </p:blipFill>
        <p:spPr bwMode="auto">
          <a:xfrm rot="5400000">
            <a:off x="2113398" y="1567122"/>
            <a:ext cx="1115019" cy="1382391"/>
          </a:xfrm>
          <a:prstGeom prst="rect">
            <a:avLst/>
          </a:prstGeom>
          <a:noFill/>
        </p:spPr>
      </p:pic>
      <p:pic>
        <p:nvPicPr>
          <p:cNvPr id="1026" name="Picture 2" descr="C:\Users\iru\Desktop\s12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0"/>
            <a:ext cx="4248472" cy="424847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716016" y="4725144"/>
            <a:ext cx="1778452" cy="192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249139" y="5013176"/>
            <a:ext cx="1894861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987824" y="5085184"/>
            <a:ext cx="1998849" cy="162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 rot="19716173">
            <a:off x="6301454" y="4222683"/>
            <a:ext cx="1761953" cy="132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0" y="4937786"/>
            <a:ext cx="1920214" cy="192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1403648" y="4077072"/>
            <a:ext cx="2036997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6" name="Picture 12" descr="C:\Users\iru\Desktop\Рисунок2.gif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 rot="21242040">
            <a:off x="985228" y="1494151"/>
            <a:ext cx="1656184" cy="1734122"/>
          </a:xfrm>
          <a:prstGeom prst="rect">
            <a:avLst/>
          </a:prstGeom>
          <a:noFill/>
        </p:spPr>
      </p:pic>
      <p:pic>
        <p:nvPicPr>
          <p:cNvPr id="1037" name="Picture 13" descr="C:\Users\iru\Desktop\Рисунок5.gif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 rot="21369958" flipH="1">
            <a:off x="2962489" y="1671798"/>
            <a:ext cx="1334327" cy="1440687"/>
          </a:xfrm>
          <a:prstGeom prst="rect">
            <a:avLst/>
          </a:prstGeom>
          <a:noFill/>
        </p:spPr>
      </p:pic>
      <p:pic>
        <p:nvPicPr>
          <p:cNvPr id="3" name="Picture 3" descr="C:\Users\iru\Desktop\й.gif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44408" y="188640"/>
            <a:ext cx="696466" cy="744498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caskia.me/wp-content/uploads/2018/03/yellow-wallpaper-bdfjade-within-1024x57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4653136"/>
            <a:ext cx="186737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127776" y="5048257"/>
            <a:ext cx="2016224" cy="180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771800" y="4941168"/>
            <a:ext cx="2098790" cy="170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 rot="19672138">
            <a:off x="6385689" y="4030107"/>
            <a:ext cx="1850051" cy="139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4509120"/>
            <a:ext cx="201622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1403648" y="3789040"/>
            <a:ext cx="192560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pic>
        <p:nvPicPr>
          <p:cNvPr id="1035" name="Picture 11" descr="https://arhivurokov.ru/kopilka/uploads/user_file_565b2c52bff46/konspiekturokovpobiologhii_7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908720"/>
            <a:ext cx="3168352" cy="3411643"/>
          </a:xfrm>
          <a:prstGeom prst="rect">
            <a:avLst/>
          </a:prstGeom>
          <a:noFill/>
        </p:spPr>
      </p:pic>
      <p:pic>
        <p:nvPicPr>
          <p:cNvPr id="1026" name="Picture 2" descr="C:\Users\iru\Desktop\6349089_s2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1187624" y="0"/>
            <a:ext cx="4536504" cy="4536504"/>
          </a:xfrm>
          <a:prstGeom prst="rect">
            <a:avLst/>
          </a:prstGeom>
          <a:noFill/>
        </p:spPr>
      </p:pic>
      <p:pic>
        <p:nvPicPr>
          <p:cNvPr id="2" name="Picture 3" descr="C:\Users\iru\Desktop\врык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5272373">
            <a:off x="5286683" y="1983985"/>
            <a:ext cx="1730704" cy="1305801"/>
          </a:xfrm>
          <a:prstGeom prst="rect">
            <a:avLst/>
          </a:prstGeom>
          <a:noFill/>
        </p:spPr>
      </p:pic>
      <p:pic>
        <p:nvPicPr>
          <p:cNvPr id="3" name="Picture 4" descr="C:\Users\iru\Desktop\рпьв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7014">
            <a:off x="4606190" y="1959443"/>
            <a:ext cx="1451605" cy="1179959"/>
          </a:xfrm>
          <a:prstGeom prst="rect">
            <a:avLst/>
          </a:prstGeom>
          <a:noFill/>
        </p:spPr>
      </p:pic>
      <p:pic>
        <p:nvPicPr>
          <p:cNvPr id="6" name="Picture 7" descr="C:\Users\iru\Desktop\аоокн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9840346">
            <a:off x="6223396" y="1696020"/>
            <a:ext cx="1566460" cy="1566460"/>
          </a:xfrm>
          <a:prstGeom prst="rect">
            <a:avLst/>
          </a:prstGeom>
          <a:noFill/>
        </p:spPr>
      </p:pic>
      <p:pic>
        <p:nvPicPr>
          <p:cNvPr id="16" name="Picture 4" descr="C:\Users\iru\Desktop\13у.gif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2380" y="188640"/>
            <a:ext cx="761228" cy="720080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caskia.me/wp-content/uploads/2018/03/yellow-wallpaper-bdfjade-within-1024x57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548680"/>
            <a:ext cx="784887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ИНФОРМАЦИОННЫЕ РЕСУРСЫ:</a:t>
            </a:r>
          </a:p>
          <a:p>
            <a:pPr algn="ctr"/>
            <a:endParaRPr lang="ru-RU" b="1" dirty="0" smtClean="0"/>
          </a:p>
          <a:p>
            <a:r>
              <a:rPr lang="en-US" sz="1600" dirty="0" smtClean="0">
                <a:hlinkClick r:id="rId3"/>
              </a:rPr>
              <a:t>https://megatoys24.ru/uploads/all/91/90/9d/91909da86c73411fda7e77613b573b5c.jpg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4"/>
              </a:rPr>
              <a:t>http://sp.bvf.ru/image/photos/db/f4/45/6349089_s2.jpg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5"/>
              </a:rPr>
              <a:t>https://arhivurokov.ru/kopilka/uploads/user_file_565b2c52bff46/konspiekturokovpobiologhii_7.png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6"/>
              </a:rPr>
              <a:t>https://yandex.ru/images/search?text=%D0%BE%D0%B2%D0%BE%D1%89%D0%B8%20%D0%B8%20%D1%84%D1%80%D1%83%D0%BA%D1%82%D1%8B%20%D0%BA%D0%B0%D1%80%D1%82%D0%B8%D0%BD%D0%BA%D0%B8%20%D0%B4%D0%BB%D1%8F%20%D0%B4%D0%B5%D1%82%D0%B5%D0%B9&amp;lr=5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7"/>
              </a:rPr>
              <a:t>http://2.bp.blogspot.com/-EEAH093BJ4E/UKcZ3NgH17I/AAAAAAAAAWY/KjXJilCCLw0/s1600/%D0%A1%D0%BE%D0%B1%D0%B8%D1%80%D0%B0%D0%B5%D0%BC+%D1%83%D1%80%D0%BE%D0%B6%D0%B0%D0%B9.png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8"/>
              </a:rPr>
              <a:t>https://ausveg.com.au/app/uploads/2018/06/Veggie-patch-1024x846.jpg</a:t>
            </a:r>
            <a:endParaRPr lang="ru-RU" sz="1600" dirty="0" smtClean="0"/>
          </a:p>
          <a:p>
            <a:endParaRPr lang="ru-RU" sz="800" dirty="0" smtClean="0"/>
          </a:p>
          <a:p>
            <a:r>
              <a:rPr lang="en-US" sz="1600" dirty="0" smtClean="0">
                <a:hlinkClick r:id="rId9"/>
              </a:rPr>
              <a:t>https://www.youtube.com/watch?v=uu5NJEOWY0g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32</Words>
  <Application>Microsoft Office PowerPoint</Application>
  <PresentationFormat>Экран (4:3)</PresentationFormat>
  <Paragraphs>17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iru</dc:creator>
  <cp:lastModifiedBy>iru</cp:lastModifiedBy>
  <cp:revision>38</cp:revision>
  <dcterms:created xsi:type="dcterms:W3CDTF">2018-11-19T10:29:37Z</dcterms:created>
  <dcterms:modified xsi:type="dcterms:W3CDTF">2018-11-26T11:12:09Z</dcterms:modified>
</cp:coreProperties>
</file>