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77" r:id="rId4"/>
    <p:sldId id="265" r:id="rId5"/>
    <p:sldId id="262" r:id="rId6"/>
    <p:sldId id="274" r:id="rId7"/>
    <p:sldId id="276" r:id="rId8"/>
    <p:sldId id="282" r:id="rId9"/>
    <p:sldId id="286" r:id="rId10"/>
    <p:sldId id="258" r:id="rId11"/>
    <p:sldId id="280" r:id="rId12"/>
    <p:sldId id="284" r:id="rId13"/>
    <p:sldId id="285" r:id="rId14"/>
    <p:sldId id="283" r:id="rId15"/>
    <p:sldId id="287" r:id="rId16"/>
    <p:sldId id="288" r:id="rId17"/>
    <p:sldId id="289" r:id="rId18"/>
    <p:sldId id="261" r:id="rId19"/>
    <p:sldId id="293" r:id="rId20"/>
    <p:sldId id="292" r:id="rId21"/>
    <p:sldId id="295" r:id="rId22"/>
    <p:sldId id="296" r:id="rId23"/>
    <p:sldId id="291" r:id="rId24"/>
    <p:sldId id="299" r:id="rId25"/>
    <p:sldId id="294" r:id="rId26"/>
    <p:sldId id="273" r:id="rId27"/>
    <p:sldId id="27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0B1EF-B7AC-4CE1-B319-4E77CC3C3093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5F94B-8DDD-494B-8F71-2B4FBD172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0B1EF-B7AC-4CE1-B319-4E77CC3C3093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5F94B-8DDD-494B-8F71-2B4FBD172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0B1EF-B7AC-4CE1-B319-4E77CC3C3093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5F94B-8DDD-494B-8F71-2B4FBD172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0B1EF-B7AC-4CE1-B319-4E77CC3C3093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5F94B-8DDD-494B-8F71-2B4FBD172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0B1EF-B7AC-4CE1-B319-4E77CC3C3093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5F94B-8DDD-494B-8F71-2B4FBD172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0B1EF-B7AC-4CE1-B319-4E77CC3C3093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5F94B-8DDD-494B-8F71-2B4FBD172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0B1EF-B7AC-4CE1-B319-4E77CC3C3093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5F94B-8DDD-494B-8F71-2B4FBD172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0B1EF-B7AC-4CE1-B319-4E77CC3C3093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5F94B-8DDD-494B-8F71-2B4FBD172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0B1EF-B7AC-4CE1-B319-4E77CC3C3093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5F94B-8DDD-494B-8F71-2B4FBD172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0B1EF-B7AC-4CE1-B319-4E77CC3C3093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5F94B-8DDD-494B-8F71-2B4FBD1725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0B1EF-B7AC-4CE1-B319-4E77CC3C3093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585F94B-8DDD-494B-8F71-2B4FBD1725B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900B1EF-B7AC-4CE1-B319-4E77CC3C3093}" type="datetimeFigureOut">
              <a:rPr lang="ru-RU" smtClean="0"/>
              <a:pPr/>
              <a:t>14.01.2022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585F94B-8DDD-494B-8F71-2B4FBD1725B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3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71.jpeg"/><Relationship Id="rId7" Type="http://schemas.openxmlformats.org/officeDocument/2006/relationships/image" Target="../media/image5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3.jpeg"/><Relationship Id="rId4" Type="http://schemas.openxmlformats.org/officeDocument/2006/relationships/image" Target="../media/image7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60648"/>
            <a:ext cx="7851648" cy="2016224"/>
          </a:xfrm>
        </p:spPr>
        <p:txBody>
          <a:bodyPr>
            <a:normAutofit/>
          </a:bodyPr>
          <a:lstStyle/>
          <a:p>
            <a:pPr algn="ctr"/>
            <a:r>
              <a:rPr lang="ru-RU" sz="3100" dirty="0" smtClean="0"/>
              <a:t>300 – </a:t>
            </a:r>
            <a:r>
              <a:rPr lang="ru-RU" sz="3100" dirty="0" err="1" smtClean="0"/>
              <a:t>летию</a:t>
            </a:r>
            <a:r>
              <a:rPr lang="ru-RU" sz="3100" dirty="0" smtClean="0"/>
              <a:t> Кузбасса посвящаем </a:t>
            </a:r>
            <a:r>
              <a:rPr lang="ru-RU" dirty="0"/>
              <a:t/>
            </a:r>
            <a:br>
              <a:rPr lang="ru-RU" dirty="0"/>
            </a:br>
            <a:r>
              <a:rPr lang="ru-RU" sz="3200" dirty="0" smtClean="0"/>
              <a:t>акция «Чистый берег»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420888"/>
            <a:ext cx="7854696" cy="2560248"/>
          </a:xfrm>
        </p:spPr>
        <p:txBody>
          <a:bodyPr>
            <a:normAutofit fontScale="25000" lnSpcReduction="20000"/>
          </a:bodyPr>
          <a:lstStyle/>
          <a:p>
            <a:pPr algn="ctr"/>
            <a:endParaRPr lang="ru-RU" sz="2000" dirty="0" smtClean="0"/>
          </a:p>
          <a:p>
            <a:pPr algn="ctr"/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«Мы сохраним тебя, Иня!»</a:t>
            </a:r>
          </a:p>
          <a:p>
            <a:pPr algn="ctr"/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algn="ctr"/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Автор -фоторепортёр : </a:t>
            </a:r>
          </a:p>
          <a:p>
            <a:pPr algn="ctr"/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                                         Комарова Елизавета, 8 б класс</a:t>
            </a: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МБОУ «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Падунская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средняя общеобразовательная школа» </a:t>
            </a: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Промышленновского МО</a:t>
            </a:r>
          </a:p>
          <a:p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Инициативная группа: 8 б класс  МБОУ «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Падунская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СОШ» </a:t>
            </a: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Промышленновского МО </a:t>
            </a:r>
          </a:p>
          <a:p>
            <a:pPr algn="ctr"/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                                        Руководитель:</a:t>
            </a: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Гольбек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В. А., учитель истории и обществозна</a:t>
            </a:r>
            <a:r>
              <a:rPr lang="ru-RU" sz="6400" dirty="0" smtClean="0"/>
              <a:t>ния</a:t>
            </a:r>
            <a:endParaRPr lang="ru-RU" sz="6400" dirty="0"/>
          </a:p>
        </p:txBody>
      </p:sp>
      <p:pic>
        <p:nvPicPr>
          <p:cNvPr id="10242" name="Picture 2" descr="C:\Users\User\Downloads\IMG_20210429_160524.jpg"/>
          <p:cNvPicPr>
            <a:picLocks noChangeAspect="1" noChangeArrowheads="1"/>
          </p:cNvPicPr>
          <p:nvPr/>
        </p:nvPicPr>
        <p:blipFill>
          <a:blip r:embed="rId2" cstate="print"/>
          <a:srcRect l="14894" t="22340" r="25532" b="9043"/>
          <a:stretch>
            <a:fillRect/>
          </a:stretch>
        </p:blipFill>
        <p:spPr bwMode="auto">
          <a:xfrm>
            <a:off x="355346" y="2636912"/>
            <a:ext cx="2272438" cy="3489817"/>
          </a:xfrm>
          <a:prstGeom prst="rect">
            <a:avLst/>
          </a:prstGeom>
          <a:noFill/>
        </p:spPr>
      </p:pic>
      <p:pic>
        <p:nvPicPr>
          <p:cNvPr id="10243" name="Picture 3" descr="C:\Users\User\Desktop\педсовет.март2021\300-let-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65085" y="0"/>
            <a:ext cx="1078915" cy="754559"/>
          </a:xfrm>
          <a:prstGeom prst="rect">
            <a:avLst/>
          </a:prstGeom>
          <a:noFill/>
        </p:spPr>
      </p:pic>
      <p:pic>
        <p:nvPicPr>
          <p:cNvPr id="4" name="Picture 2" descr="C:\Users\User\Desktop\педсовет.март2021\kK32EwwgDJ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2276872"/>
            <a:ext cx="2514953" cy="17808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д. Васьково, левый берег Ини. 8 б класс убирает мусор с берега.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29 апреля 2021 г.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Экология  2021\IMG-20210429-WA01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340768"/>
            <a:ext cx="3940150" cy="2626766"/>
          </a:xfrm>
          <a:prstGeom prst="rect">
            <a:avLst/>
          </a:prstGeom>
          <a:noFill/>
        </p:spPr>
      </p:pic>
      <p:pic>
        <p:nvPicPr>
          <p:cNvPr id="1027" name="Picture 3" descr="C:\Users\User\Desktop\Экология  2021\IMG-20210429-WA01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005064"/>
            <a:ext cx="3600400" cy="2400266"/>
          </a:xfrm>
          <a:prstGeom prst="rect">
            <a:avLst/>
          </a:prstGeom>
          <a:noFill/>
        </p:spPr>
      </p:pic>
      <p:pic>
        <p:nvPicPr>
          <p:cNvPr id="1028" name="Picture 4" descr="C:\Users\User\Desktop\Экология  2021\IMG-20210429-WA0111.jpg"/>
          <p:cNvPicPr>
            <a:picLocks noChangeAspect="1" noChangeArrowheads="1"/>
          </p:cNvPicPr>
          <p:nvPr/>
        </p:nvPicPr>
        <p:blipFill>
          <a:blip r:embed="rId4" cstate="print"/>
          <a:srcRect t="14286"/>
          <a:stretch>
            <a:fillRect/>
          </a:stretch>
        </p:blipFill>
        <p:spPr bwMode="auto">
          <a:xfrm>
            <a:off x="323528" y="4293096"/>
            <a:ext cx="4032448" cy="2304254"/>
          </a:xfrm>
          <a:prstGeom prst="rect">
            <a:avLst/>
          </a:prstGeom>
          <a:noFill/>
        </p:spPr>
      </p:pic>
      <p:pic>
        <p:nvPicPr>
          <p:cNvPr id="7" name="Picture 1" descr="C:\Users\User\Desktop\педсовет.март2021\depositphotos_12492646-stock-photo-smiling-water-drop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0657" y="5661248"/>
            <a:ext cx="1683343" cy="1196752"/>
          </a:xfrm>
          <a:prstGeom prst="rect">
            <a:avLst/>
          </a:prstGeom>
          <a:noFill/>
        </p:spPr>
      </p:pic>
      <p:pic>
        <p:nvPicPr>
          <p:cNvPr id="8" name="Picture 2" descr="C:\Users\User\Desktop\Чистый берег-2021\IMG-20210429-WA007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1268760"/>
            <a:ext cx="4139952" cy="27599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Мы не одни! Увидев нас, пришла помогать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местная жительница Валентина Ивановна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Экология  2021\IMG_20210414_1846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412776"/>
            <a:ext cx="3984443" cy="2988332"/>
          </a:xfrm>
          <a:prstGeom prst="rect">
            <a:avLst/>
          </a:prstGeom>
          <a:noFill/>
        </p:spPr>
      </p:pic>
      <p:pic>
        <p:nvPicPr>
          <p:cNvPr id="9218" name="Picture 2" descr="C:\Users\User\AppData\Local\Temp\Rar$DIa0.768\IMG-20210429-WA01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12776"/>
            <a:ext cx="4428492" cy="2952328"/>
          </a:xfrm>
          <a:prstGeom prst="rect">
            <a:avLst/>
          </a:prstGeom>
          <a:noFill/>
        </p:spPr>
      </p:pic>
      <p:pic>
        <p:nvPicPr>
          <p:cNvPr id="5" name="Picture 1" descr="C:\Users\User\Desktop\педсовет.март2021\depositphotos_12492646-stock-photo-smiling-water-dro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65866" y="5589240"/>
            <a:ext cx="1578134" cy="1080120"/>
          </a:xfrm>
          <a:prstGeom prst="rect">
            <a:avLst/>
          </a:prstGeom>
          <a:noFill/>
        </p:spPr>
      </p:pic>
      <p:pic>
        <p:nvPicPr>
          <p:cNvPr id="6" name="Picture 2" descr="C:\Users\User\Desktop\Экология  2021\IMG-20210429-WA012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4245092"/>
            <a:ext cx="3724126" cy="2482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648072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Возвращаемся .Вдоль берега мы прошли около 2 км.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ser\Desktop\Чистый берег-2021\IMG-20210429-WA008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556792"/>
            <a:ext cx="7151714" cy="4767809"/>
          </a:xfrm>
          <a:prstGeom prst="rect">
            <a:avLst/>
          </a:prstGeom>
          <a:noFill/>
        </p:spPr>
      </p:pic>
      <p:pic>
        <p:nvPicPr>
          <p:cNvPr id="6" name="Picture 1" descr="C:\Users\User\Desktop\педсовет.март2021\depositphotos_12492646-stock-photo-smiling-water-dro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5866" y="5589240"/>
            <a:ext cx="1578134" cy="10801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57606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Наш «улов»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User\Desktop\Чистый берег-2021\IMG-20210429-WA00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56724"/>
            <a:ext cx="7776864" cy="4944549"/>
          </a:xfrm>
          <a:prstGeom prst="rect">
            <a:avLst/>
          </a:prstGeom>
          <a:noFill/>
        </p:spPr>
      </p:pic>
      <p:pic>
        <p:nvPicPr>
          <p:cNvPr id="6" name="Picture 3" descr="C:\Users\User\Desktop\педсовет.март2021\water-droplet-cartoon-character-vector-1547293.jpg"/>
          <p:cNvPicPr>
            <a:picLocks noChangeAspect="1" noChangeArrowheads="1"/>
          </p:cNvPicPr>
          <p:nvPr/>
        </p:nvPicPr>
        <p:blipFill>
          <a:blip r:embed="rId3" cstate="print"/>
          <a:srcRect r="766" b="26462"/>
          <a:stretch>
            <a:fillRect/>
          </a:stretch>
        </p:blipFill>
        <p:spPr bwMode="auto">
          <a:xfrm>
            <a:off x="7524328" y="5949280"/>
            <a:ext cx="1465053" cy="908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Перегружаем мусор в большие мешки,  в автобус - и на свал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ку!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Чистый берег-2021\IMG-20210429-WA007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5590"/>
          <a:stretch>
            <a:fillRect/>
          </a:stretch>
        </p:blipFill>
        <p:spPr bwMode="auto">
          <a:xfrm>
            <a:off x="467544" y="1608527"/>
            <a:ext cx="8350800" cy="4567253"/>
          </a:xfrm>
          <a:prstGeom prst="rect">
            <a:avLst/>
          </a:prstGeom>
          <a:noFill/>
        </p:spPr>
      </p:pic>
      <p:pic>
        <p:nvPicPr>
          <p:cNvPr id="5" name="Picture 1" descr="C:\Users\User\Desktop\педсовет.март2021\depositphotos_12492646-stock-photo-smiling-water-dro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5866" y="5589240"/>
            <a:ext cx="1578134" cy="10801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Оставили призыв для населения о соблюдении чистоты на берегах реки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User\AppData\Local\Temp\Rar$DIa0.970\IMG-20210429-WA005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259" y="1604796"/>
            <a:ext cx="7437117" cy="4958077"/>
          </a:xfrm>
          <a:prstGeom prst="rect">
            <a:avLst/>
          </a:prstGeom>
          <a:noFill/>
        </p:spPr>
      </p:pic>
      <p:pic>
        <p:nvPicPr>
          <p:cNvPr id="6" name="Picture 1" descr="C:\Users\User\Desktop\педсовет.март2021\depositphotos_12492646-stock-photo-smiling-water-dro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5866" y="5589240"/>
            <a:ext cx="1578134" cy="10801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Усталые, но довольные! Плакат держат победители конкурса плакатов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Сабурова Д. и Литке К.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User\Downloads\IMG_20210429_1619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4197" r="968" b="13530"/>
          <a:stretch>
            <a:fillRect/>
          </a:stretch>
        </p:blipFill>
        <p:spPr bwMode="auto">
          <a:xfrm>
            <a:off x="899592" y="1196752"/>
            <a:ext cx="7677430" cy="4464495"/>
          </a:xfrm>
          <a:prstGeom prst="rect">
            <a:avLst/>
          </a:prstGeom>
          <a:noFill/>
        </p:spPr>
      </p:pic>
      <p:pic>
        <p:nvPicPr>
          <p:cNvPr id="8" name="Picture 2" descr="C:\Users\User\Desktop\педсовет.март2021\unnamed (3).jpg"/>
          <p:cNvPicPr>
            <a:picLocks noChangeAspect="1" noChangeArrowheads="1"/>
          </p:cNvPicPr>
          <p:nvPr/>
        </p:nvPicPr>
        <p:blipFill>
          <a:blip r:embed="rId3" cstate="print"/>
          <a:srcRect l="11765" t="11765" r="11765" b="17647"/>
          <a:stretch>
            <a:fillRect/>
          </a:stretch>
        </p:blipFill>
        <p:spPr bwMode="auto">
          <a:xfrm>
            <a:off x="395535" y="5301208"/>
            <a:ext cx="1482165" cy="13681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08112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Мы на этом не остановились.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Позиционируем свой опыт перед учащимися школы.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Ребята, кто хочет участвовать в акции «Чистый берег»?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11 мая 2021г.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User\Downloads\IMG_20210514_143354.jpg"/>
          <p:cNvPicPr>
            <a:picLocks noChangeAspect="1" noChangeArrowheads="1"/>
          </p:cNvPicPr>
          <p:nvPr/>
        </p:nvPicPr>
        <p:blipFill>
          <a:blip r:embed="rId2" cstate="print"/>
          <a:srcRect t="31100" b="17451"/>
          <a:stretch>
            <a:fillRect/>
          </a:stretch>
        </p:blipFill>
        <p:spPr bwMode="auto">
          <a:xfrm>
            <a:off x="2477238" y="3284984"/>
            <a:ext cx="6554186" cy="3240360"/>
          </a:xfrm>
          <a:prstGeom prst="rect">
            <a:avLst/>
          </a:prstGeom>
          <a:noFill/>
        </p:spPr>
      </p:pic>
      <p:pic>
        <p:nvPicPr>
          <p:cNvPr id="8" name="Picture 2" descr="C:\Users\User\Downloads\IMG_20210514_143328 (1).jpg"/>
          <p:cNvPicPr>
            <a:picLocks noChangeAspect="1" noChangeArrowheads="1"/>
          </p:cNvPicPr>
          <p:nvPr/>
        </p:nvPicPr>
        <p:blipFill>
          <a:blip r:embed="rId3" cstate="print"/>
          <a:srcRect t="19268" r="785"/>
          <a:stretch>
            <a:fillRect/>
          </a:stretch>
        </p:blipFill>
        <p:spPr bwMode="auto">
          <a:xfrm>
            <a:off x="467544" y="1268760"/>
            <a:ext cx="4438460" cy="2708713"/>
          </a:xfrm>
          <a:prstGeom prst="rect">
            <a:avLst/>
          </a:prstGeom>
          <a:noFill/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00811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Акция продолжается.  Село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Абышево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левый берег Ини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7б и 7 б класс – жители с.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Абышева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Убирают берег Ини. 12 мая 2021 г.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F:\для ВА\субботник у реки 9 класс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44824"/>
            <a:ext cx="360040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F:\для ВА\субботник у реки 9 класс (2)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916832"/>
            <a:ext cx="3456384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 descr="C:\Users\User\Desktop\педсовет.март2021\png-clipart-drop-water-cartoon-water-drops-marine-mammal-cartoon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3713" t="4504" r="15440"/>
          <a:stretch>
            <a:fillRect/>
          </a:stretch>
        </p:blipFill>
        <p:spPr bwMode="auto">
          <a:xfrm>
            <a:off x="7524328" y="4869160"/>
            <a:ext cx="1225037" cy="1738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 в это время участники акции, девочки из 7 б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кл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Бурмистрова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Н. 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Олихова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А.), убрали берег притока Ини –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реки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Чертанды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(12 мая 2021 г.)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User\Desktop\Чистый берег-2021\IMG-20210512-WA00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3" y="1196752"/>
            <a:ext cx="3154343" cy="4824536"/>
          </a:xfrm>
          <a:prstGeom prst="rect">
            <a:avLst/>
          </a:prstGeom>
          <a:noFill/>
        </p:spPr>
      </p:pic>
      <p:pic>
        <p:nvPicPr>
          <p:cNvPr id="10" name="Picture 2" descr="C:\Users\User\Desktop\Чистый берег-2021\IMG-20210512-WA002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4227" t="1334" r="3758" b="14695"/>
          <a:stretch>
            <a:fillRect/>
          </a:stretch>
        </p:blipFill>
        <p:spPr bwMode="auto">
          <a:xfrm>
            <a:off x="4932040" y="1062658"/>
            <a:ext cx="3464899" cy="4958630"/>
          </a:xfrm>
          <a:prstGeom prst="rect">
            <a:avLst/>
          </a:prstGeom>
          <a:noFill/>
        </p:spPr>
      </p:pic>
      <p:pic>
        <p:nvPicPr>
          <p:cNvPr id="11" name="Picture 2" descr="C:\Users\User\Desktop\педсовет.март2021\567-5673931_water-cycle-clipart-svg-library-download-oklahoma-4h2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5496154"/>
            <a:ext cx="1605194" cy="13618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0811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Акция ЧБ «Мы сохраним тебя, Иня!»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498383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200" b="1" dirty="0" smtClean="0"/>
              <a:t>Цель: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чистые берега реки Ини в районе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Падунского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сельского поселения Промышленновского МО </a:t>
            </a:r>
          </a:p>
          <a:p>
            <a:pPr>
              <a:buNone/>
            </a:pPr>
            <a:r>
              <a:rPr lang="ru-RU" sz="2200" b="1" dirty="0" smtClean="0"/>
              <a:t>Задачи:</a:t>
            </a:r>
          </a:p>
          <a:p>
            <a:r>
              <a:rPr lang="ru-RU" sz="2000" dirty="0"/>
              <a:t>о</a:t>
            </a:r>
            <a:r>
              <a:rPr lang="ru-RU" sz="2000" dirty="0" smtClean="0"/>
              <a:t>чистка </a:t>
            </a:r>
            <a:r>
              <a:rPr lang="ru-RU" sz="2000" dirty="0" smtClean="0"/>
              <a:t> </a:t>
            </a:r>
            <a:r>
              <a:rPr lang="ru-RU" sz="2000" dirty="0" smtClean="0"/>
              <a:t>территории  левого берега реки Ини от мусора для сохранения чистоты реки;</a:t>
            </a:r>
          </a:p>
          <a:p>
            <a:r>
              <a:rPr lang="ru-RU" sz="2000" dirty="0" smtClean="0"/>
              <a:t>информирование жителей поселения о необходимости соблюдения чистоты  в бассейне реки;</a:t>
            </a:r>
          </a:p>
          <a:p>
            <a:r>
              <a:rPr lang="ru-RU" sz="2000" dirty="0" smtClean="0"/>
              <a:t>воспитание экологической культуры школьников и населения.</a:t>
            </a:r>
          </a:p>
          <a:p>
            <a:pPr>
              <a:buNone/>
            </a:pPr>
            <a:r>
              <a:rPr lang="ru-RU" sz="2000" b="1" dirty="0" smtClean="0"/>
              <a:t>Инициативная группа:</a:t>
            </a:r>
            <a:r>
              <a:rPr lang="ru-RU" sz="2000" dirty="0" smtClean="0"/>
              <a:t>  8б класс.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Участники: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обучающиеся МБОУ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Падунская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средняя общеобразовательная школа», учащиеся 7а, 7б, 8а, 8б классы (всего 71 человек)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Сроки: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апрель - май 2021 г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Место проведения: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левый берег реки Ини в районе населенных пунктов д. Васьково, п. ст.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Падунская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с.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Абышево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Падунское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сельское поселение Промышленновского МО). </a:t>
            </a:r>
          </a:p>
        </p:txBody>
      </p:sp>
      <p:pic>
        <p:nvPicPr>
          <p:cNvPr id="4" name="Picture 5" descr="C:\Users\User\Desktop\педсовет.март2021\1431096_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5" y="5560802"/>
            <a:ext cx="1162937" cy="1036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0811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Молодцы, девочки!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Притоки – важная часть реки, они тоже должны быть чистыми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User\Desktop\Чистый берег-2021\IMG-20210512-WA0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988840"/>
            <a:ext cx="3240360" cy="4320480"/>
          </a:xfrm>
          <a:prstGeom prst="rect">
            <a:avLst/>
          </a:prstGeom>
          <a:noFill/>
        </p:spPr>
      </p:pic>
      <p:pic>
        <p:nvPicPr>
          <p:cNvPr id="10" name="Picture 2" descr="C:\Users\User\Desktop\Чистый берег-2021\IMG-20210512-WA00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844824"/>
            <a:ext cx="3400090" cy="4533453"/>
          </a:xfrm>
          <a:prstGeom prst="rect">
            <a:avLst/>
          </a:prstGeom>
          <a:noFill/>
        </p:spPr>
      </p:pic>
      <p:pic>
        <p:nvPicPr>
          <p:cNvPr id="3076" name="Picture 4" descr="C:\Users\User\Desktop\Чистый берег-2021\IMG-20210512-WA0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1580" y="1988840"/>
            <a:ext cx="3348372" cy="4464496"/>
          </a:xfrm>
          <a:prstGeom prst="rect">
            <a:avLst/>
          </a:prstGeom>
          <a:noFill/>
        </p:spPr>
      </p:pic>
      <p:pic>
        <p:nvPicPr>
          <p:cNvPr id="16" name="Picture 3" descr="C:\Users\User\Desktop\педсовет.март2021\water-droplet-cartoon-character-vector-1547293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r="766" b="26462"/>
          <a:stretch>
            <a:fillRect/>
          </a:stretch>
        </p:blipFill>
        <p:spPr bwMode="auto">
          <a:xfrm>
            <a:off x="7524328" y="5805264"/>
            <a:ext cx="1464207" cy="9077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12-13 мая 2021 года. 7а класс проводит беседу с местным населением и распространяет листовки с призывом о сохранении водных источников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(с.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Абышево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Чистый берег-2021\IMG-20210512-WA00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268760"/>
            <a:ext cx="2387724" cy="3183632"/>
          </a:xfrm>
          <a:prstGeom prst="rect">
            <a:avLst/>
          </a:prstGeom>
          <a:noFill/>
        </p:spPr>
      </p:pic>
      <p:pic>
        <p:nvPicPr>
          <p:cNvPr id="1027" name="Picture 3" descr="C:\Users\User\Desktop\Чистый берег-2021\IMG-20210512-WA0031.jpg"/>
          <p:cNvPicPr>
            <a:picLocks noChangeAspect="1" noChangeArrowheads="1"/>
          </p:cNvPicPr>
          <p:nvPr/>
        </p:nvPicPr>
        <p:blipFill>
          <a:blip r:embed="rId3" cstate="print"/>
          <a:srcRect l="13853" t="3896" r="4762" b="46753"/>
          <a:stretch>
            <a:fillRect/>
          </a:stretch>
        </p:blipFill>
        <p:spPr bwMode="auto">
          <a:xfrm>
            <a:off x="5759624" y="3933056"/>
            <a:ext cx="3384376" cy="2736304"/>
          </a:xfrm>
          <a:prstGeom prst="rect">
            <a:avLst/>
          </a:prstGeom>
          <a:noFill/>
        </p:spPr>
      </p:pic>
      <p:pic>
        <p:nvPicPr>
          <p:cNvPr id="1028" name="Picture 4" descr="C:\Users\User\Desktop\Чистый берег-2021\IMG-20210512-WA00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1412776"/>
            <a:ext cx="2448272" cy="3264363"/>
          </a:xfrm>
          <a:prstGeom prst="rect">
            <a:avLst/>
          </a:prstGeom>
          <a:noFill/>
        </p:spPr>
      </p:pic>
      <p:pic>
        <p:nvPicPr>
          <p:cNvPr id="3074" name="Picture 2" descr="C:\Users\User\Desktop\педсовет.март2021\water-droplet-cartoon-character-vector-1547167.jpg"/>
          <p:cNvPicPr>
            <a:picLocks noChangeAspect="1" noChangeArrowheads="1"/>
          </p:cNvPicPr>
          <p:nvPr/>
        </p:nvPicPr>
        <p:blipFill>
          <a:blip r:embed="rId5" cstate="print"/>
          <a:srcRect t="1938" r="33101" b="14709"/>
          <a:stretch>
            <a:fillRect/>
          </a:stretch>
        </p:blipFill>
        <p:spPr bwMode="auto">
          <a:xfrm>
            <a:off x="971600" y="4653136"/>
            <a:ext cx="1800200" cy="1800200"/>
          </a:xfrm>
          <a:prstGeom prst="rect">
            <a:avLst/>
          </a:prstGeom>
          <a:noFill/>
        </p:spPr>
      </p:pic>
      <p:pic>
        <p:nvPicPr>
          <p:cNvPr id="3075" name="Picture 3" descr="C:\Users\User\Downloads\IMG_20210513_16393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95736" y="5013176"/>
            <a:ext cx="2088232" cy="14827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864096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7а класс проводит беседу с местным населением и распространяет листовки с призывом о сохранении водных источников 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(д.Васьково, п. ст.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Падунская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). 12-13 мая 2021 года. </a:t>
            </a:r>
            <a:endParaRPr lang="ru-RU" sz="1800" b="1" dirty="0"/>
          </a:p>
        </p:txBody>
      </p:sp>
      <p:pic>
        <p:nvPicPr>
          <p:cNvPr id="2050" name="Picture 2" descr="C:\Users\User\Desktop\Чистый берег-2021\IMG-20210512-WA00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268760"/>
            <a:ext cx="2366094" cy="3823990"/>
          </a:xfrm>
          <a:prstGeom prst="rect">
            <a:avLst/>
          </a:prstGeom>
          <a:noFill/>
        </p:spPr>
      </p:pic>
      <p:pic>
        <p:nvPicPr>
          <p:cNvPr id="2051" name="Picture 3" descr="C:\Users\User\Desktop\Чистый берег-2021\IMG-20210503-WA0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196752"/>
            <a:ext cx="2088232" cy="2784309"/>
          </a:xfrm>
          <a:prstGeom prst="rect">
            <a:avLst/>
          </a:prstGeom>
          <a:noFill/>
        </p:spPr>
      </p:pic>
      <p:pic>
        <p:nvPicPr>
          <p:cNvPr id="2052" name="Picture 4" descr="C:\Users\User\Desktop\Чистый берег-2021\IMG-20210501-WA00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556792"/>
            <a:ext cx="2088232" cy="2784310"/>
          </a:xfrm>
          <a:prstGeom prst="rect">
            <a:avLst/>
          </a:prstGeom>
          <a:noFill/>
        </p:spPr>
      </p:pic>
      <p:pic>
        <p:nvPicPr>
          <p:cNvPr id="2053" name="Picture 5" descr="C:\Users\User\Desktop\Чистый берег-2021\IMG-20210510-WA0006.jpg"/>
          <p:cNvPicPr>
            <a:picLocks noChangeAspect="1" noChangeArrowheads="1"/>
          </p:cNvPicPr>
          <p:nvPr/>
        </p:nvPicPr>
        <p:blipFill>
          <a:blip r:embed="rId5" cstate="print"/>
          <a:srcRect l="12331" t="1667" r="23549" b="36667"/>
          <a:stretch>
            <a:fillRect/>
          </a:stretch>
        </p:blipFill>
        <p:spPr bwMode="auto">
          <a:xfrm>
            <a:off x="4499992" y="3933056"/>
            <a:ext cx="3744416" cy="2664296"/>
          </a:xfrm>
          <a:prstGeom prst="rect">
            <a:avLst/>
          </a:prstGeom>
          <a:noFill/>
        </p:spPr>
      </p:pic>
      <p:pic>
        <p:nvPicPr>
          <p:cNvPr id="7" name="Picture 2" descr="C:\Users\User\Desktop\педсовет.март2021\water-droplet-cartoon-character-vector-1547167.jpg"/>
          <p:cNvPicPr>
            <a:picLocks noChangeAspect="1" noChangeArrowheads="1"/>
          </p:cNvPicPr>
          <p:nvPr/>
        </p:nvPicPr>
        <p:blipFill>
          <a:blip r:embed="rId6" cstate="print"/>
          <a:srcRect t="-1396" r="27749" b="14709"/>
          <a:stretch>
            <a:fillRect/>
          </a:stretch>
        </p:blipFill>
        <p:spPr bwMode="auto">
          <a:xfrm>
            <a:off x="395536" y="4653136"/>
            <a:ext cx="1944216" cy="1872208"/>
          </a:xfrm>
          <a:prstGeom prst="rect">
            <a:avLst/>
          </a:prstGeom>
          <a:noFill/>
        </p:spPr>
      </p:pic>
      <p:pic>
        <p:nvPicPr>
          <p:cNvPr id="3" name="Picture 2" descr="C:\Users\User\Desktop\педсовет.март2021\53e86448d0e0ea34a10865fef43092a1.jpeg"/>
          <p:cNvPicPr>
            <a:picLocks noChangeAspect="1" noChangeArrowheads="1"/>
          </p:cNvPicPr>
          <p:nvPr/>
        </p:nvPicPr>
        <p:blipFill>
          <a:blip r:embed="rId7" cstate="print"/>
          <a:srcRect l="8838" t="22917" r="7202" b="12500"/>
          <a:stretch>
            <a:fillRect/>
          </a:stretch>
        </p:blipFill>
        <p:spPr bwMode="auto">
          <a:xfrm>
            <a:off x="1619672" y="5124718"/>
            <a:ext cx="2304256" cy="14006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229600" cy="72008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 8а класс – жители п.ст.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Падунская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убрали берег Ини в районе водокачки)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14 мая 2021 г. 8а класс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89" name="Picture 1" descr="C:\Users\User\Desktop\педсовет.март2021\depositphotos_12492646-stock-photo-smiling-water-dro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3229" y="5589240"/>
            <a:ext cx="1480771" cy="1052736"/>
          </a:xfrm>
          <a:prstGeom prst="rect">
            <a:avLst/>
          </a:prstGeom>
          <a:noFill/>
        </p:spPr>
      </p:pic>
      <p:pic>
        <p:nvPicPr>
          <p:cNvPr id="1026" name="Picture 2" descr="C:\Users\User\Downloads\IMG_20210514_0949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980728"/>
            <a:ext cx="3672408" cy="2754306"/>
          </a:xfrm>
          <a:prstGeom prst="rect">
            <a:avLst/>
          </a:prstGeom>
          <a:noFill/>
        </p:spPr>
      </p:pic>
      <p:pic>
        <p:nvPicPr>
          <p:cNvPr id="1027" name="Picture 3" descr="C:\Users\User\Downloads\IMG_20210514_095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980728"/>
            <a:ext cx="2808312" cy="2106234"/>
          </a:xfrm>
          <a:prstGeom prst="rect">
            <a:avLst/>
          </a:prstGeom>
          <a:noFill/>
        </p:spPr>
      </p:pic>
      <p:pic>
        <p:nvPicPr>
          <p:cNvPr id="7" name="Picture 2" descr="C:\Users\User\Downloads\IMG_20210514_0954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353941"/>
            <a:ext cx="2376264" cy="3168352"/>
          </a:xfrm>
          <a:prstGeom prst="rect">
            <a:avLst/>
          </a:prstGeom>
          <a:noFill/>
        </p:spPr>
      </p:pic>
      <p:pic>
        <p:nvPicPr>
          <p:cNvPr id="1029" name="Picture 5" descr="C:\Users\User\Downloads\IMG_20210514_094927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3356992"/>
            <a:ext cx="4032448" cy="3024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8а класс очистил от мусора берег Ини в районе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старой и новой водокачек.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14 мая 2021 г.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User\Downloads\IMG_20210514_095608.jpg"/>
          <p:cNvPicPr>
            <a:picLocks noChangeAspect="1" noChangeArrowheads="1"/>
          </p:cNvPicPr>
          <p:nvPr/>
        </p:nvPicPr>
        <p:blipFill>
          <a:blip r:embed="rId2" cstate="print"/>
          <a:srcRect l="10465" t="12403" r="1163" b="13178"/>
          <a:stretch>
            <a:fillRect/>
          </a:stretch>
        </p:blipFill>
        <p:spPr bwMode="auto">
          <a:xfrm>
            <a:off x="3785404" y="3284984"/>
            <a:ext cx="5358596" cy="3384376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6237312"/>
            <a:ext cx="45719" cy="8728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7" name="Picture 2" descr="C:\Users\User\Downloads\IMG_20210514_095216.jpg"/>
          <p:cNvPicPr>
            <a:picLocks noChangeAspect="1" noChangeArrowheads="1"/>
          </p:cNvPicPr>
          <p:nvPr/>
        </p:nvPicPr>
        <p:blipFill>
          <a:blip r:embed="rId3" cstate="print"/>
          <a:srcRect l="5089"/>
          <a:stretch>
            <a:fillRect/>
          </a:stretch>
        </p:blipFill>
        <p:spPr bwMode="auto">
          <a:xfrm>
            <a:off x="179512" y="1052736"/>
            <a:ext cx="4316851" cy="3411239"/>
          </a:xfrm>
          <a:prstGeom prst="rect">
            <a:avLst/>
          </a:prstGeom>
          <a:noFill/>
        </p:spPr>
      </p:pic>
      <p:pic>
        <p:nvPicPr>
          <p:cNvPr id="8" name="Picture 2" descr="C:\Users\User\Desktop\педсовет.март2021\unnamed (3).jpg"/>
          <p:cNvPicPr>
            <a:picLocks noChangeAspect="1" noChangeArrowheads="1"/>
          </p:cNvPicPr>
          <p:nvPr/>
        </p:nvPicPr>
        <p:blipFill>
          <a:blip r:embed="rId4" cstate="print"/>
          <a:srcRect l="11765" t="11765" r="11765" b="17647"/>
          <a:stretch>
            <a:fillRect/>
          </a:stretch>
        </p:blipFill>
        <p:spPr bwMode="auto">
          <a:xfrm>
            <a:off x="395535" y="5074105"/>
            <a:ext cx="1728193" cy="15952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50405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Итоги проведенной  акции: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1588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Изучили особенности бассейна реки Ини.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Провели конкурс плакатов и листовок по теме «Вода – это жизнь!»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Убрали мусор с берега реки Ини, её притока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Чертанды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и расположенных в районе разлива озер (всего 5 км.).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Привлекли к акции учащихся 7 а, 7б и 8 а классов- жителей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с.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Абышева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д. Васьково, п. ст.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Падунская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Падунское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сельское поселение Промышленновского МО).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Провели разъяснительную работу среди местного населения о необходимости сохранения  водных ресурсов.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Обратились к администрации поселения с просьбой организовать акцию по вывозу больших скоплений мусора  с берега Ини и озер.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Составили план работы по проведению акций «Чистый берег» на период летних каникул.</a:t>
            </a: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Desktop\педсовет.март2021\hello_html_m4e1490bc.png"/>
          <p:cNvPicPr>
            <a:picLocks noChangeAspect="1" noChangeArrowheads="1"/>
          </p:cNvPicPr>
          <p:nvPr/>
        </p:nvPicPr>
        <p:blipFill>
          <a:blip r:embed="rId2" cstate="print"/>
          <a:srcRect l="13582" t="4738" r="17125" b="12348"/>
          <a:stretch>
            <a:fillRect/>
          </a:stretch>
        </p:blipFill>
        <p:spPr bwMode="auto">
          <a:xfrm>
            <a:off x="7092280" y="5013176"/>
            <a:ext cx="1942678" cy="17434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Мы приняли решение: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5598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</a:p>
          <a:p>
            <a:r>
              <a:rPr lang="ru-RU" dirty="0" smtClean="0"/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Продолжить Акцию «Чистый берег» в период летних каникул.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Сотрудничать с администрацией поселения для более эффективной деятельности в данном направлении.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Каждый летний месяц проводить по 2 акции в районах д. Васьково, п.ст.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Падунская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с.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Абышево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(5 км берега)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Призывать население к соблюдению чистоты берегов плакатами, листовками, памятками, личным примером.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Искать единомышленников среди местного населения, проводить акции вместе с жителями поселения.</a:t>
            </a: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Итоги работы представить в районную газету «Эхо», на школьном сайте, в группах «Одноклассники»,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VK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и в сентябре на общешкольном родительском собрании.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3" descr="C:\Users\User\Desktop\педсовет.март2021\water-droplet-cartoon-character-vector-1547293.jpg"/>
          <p:cNvPicPr>
            <a:picLocks noChangeAspect="1" noChangeArrowheads="1"/>
          </p:cNvPicPr>
          <p:nvPr/>
        </p:nvPicPr>
        <p:blipFill>
          <a:blip r:embed="rId2" cstate="print"/>
          <a:srcRect r="766" b="26462"/>
          <a:stretch>
            <a:fillRect/>
          </a:stretch>
        </p:blipFill>
        <p:spPr bwMode="auto">
          <a:xfrm>
            <a:off x="7678947" y="5805264"/>
            <a:ext cx="1465053" cy="9087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48072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Мы рады, что внесли вклад в сохранение  экологии   Кузбасса!!!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C:\Users\User\Desktop\педсовет.март2021\300-let-log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836712"/>
            <a:ext cx="1656184" cy="1159328"/>
          </a:xfrm>
          <a:prstGeom prst="rect">
            <a:avLst/>
          </a:prstGeom>
          <a:noFill/>
        </p:spPr>
      </p:pic>
      <p:pic>
        <p:nvPicPr>
          <p:cNvPr id="1026" name="Picture 2" descr="C:\Users\User\Desktop\педсовет.март2021\ecbf3f3805a7c55ff37376fd5d44f5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196752"/>
            <a:ext cx="2232248" cy="2596276"/>
          </a:xfrm>
          <a:prstGeom prst="rect">
            <a:avLst/>
          </a:prstGeom>
          <a:noFill/>
        </p:spPr>
      </p:pic>
      <p:pic>
        <p:nvPicPr>
          <p:cNvPr id="7" name="Picture 2" descr="C:\Users\User\Downloads\IMG_20210514_0952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861048"/>
            <a:ext cx="3744415" cy="2808312"/>
          </a:xfrm>
          <a:prstGeom prst="rect">
            <a:avLst/>
          </a:prstGeom>
          <a:noFill/>
        </p:spPr>
      </p:pic>
      <p:pic>
        <p:nvPicPr>
          <p:cNvPr id="8" name="Picture 2" descr="C:\Users\User\Downloads\IMG_20210429_161947.jpg"/>
          <p:cNvPicPr>
            <a:picLocks noChangeAspect="1" noChangeArrowheads="1"/>
          </p:cNvPicPr>
          <p:nvPr/>
        </p:nvPicPr>
        <p:blipFill>
          <a:blip r:embed="rId5" cstate="print"/>
          <a:srcRect t="14197" r="968" b="13530"/>
          <a:stretch>
            <a:fillRect/>
          </a:stretch>
        </p:blipFill>
        <p:spPr bwMode="auto">
          <a:xfrm>
            <a:off x="323528" y="836712"/>
            <a:ext cx="4376511" cy="2544981"/>
          </a:xfrm>
          <a:prstGeom prst="rect">
            <a:avLst/>
          </a:prstGeom>
          <a:noFill/>
        </p:spPr>
      </p:pic>
      <p:pic>
        <p:nvPicPr>
          <p:cNvPr id="9" name="Рисунок 8" descr="F:\для ВА\субботник у реки 9 класс (2)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3789040"/>
            <a:ext cx="2592288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C:\Users\User\Desktop\Чистый берег-2021\IMG-20210512-WA002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3789040"/>
            <a:ext cx="1890210" cy="2520280"/>
          </a:xfrm>
          <a:prstGeom prst="rect">
            <a:avLst/>
          </a:prstGeom>
          <a:noFill/>
        </p:spPr>
      </p:pic>
      <p:pic>
        <p:nvPicPr>
          <p:cNvPr id="11" name="Picture 3" descr="C:\Users\User\Desktop\Чистый берег-2021\IMG-20210512-WA0031.jpg"/>
          <p:cNvPicPr>
            <a:picLocks noChangeAspect="1" noChangeArrowheads="1"/>
          </p:cNvPicPr>
          <p:nvPr/>
        </p:nvPicPr>
        <p:blipFill>
          <a:blip r:embed="rId8" cstate="print"/>
          <a:srcRect l="13853" t="3896" r="4762" b="46753"/>
          <a:stretch>
            <a:fillRect/>
          </a:stretch>
        </p:blipFill>
        <p:spPr bwMode="auto">
          <a:xfrm>
            <a:off x="7308304" y="2420888"/>
            <a:ext cx="1603125" cy="1296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7200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Река Иня: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8383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Правый приток Оби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«Ин» – долгий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кетский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язык)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Длина 663 км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Равнинная река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Протекает по территории Кемеровской и Новосибирской областей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Начало (исток)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Тарадановский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увал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Впадает в Обь в районе г. Новосибирска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реке водятся окунь, щука, налим, голец, карп, толстолобик, елец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077" name="Picture 5" descr="C:\Users\User\Desktop\педсовет.март2021\1431096_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5" y="4983163"/>
            <a:ext cx="1811008" cy="1614189"/>
          </a:xfrm>
          <a:prstGeom prst="rect">
            <a:avLst/>
          </a:prstGeom>
          <a:noFill/>
        </p:spPr>
      </p:pic>
      <p:pic>
        <p:nvPicPr>
          <p:cNvPr id="5" name="Picture 2" descr="C:\Users\User\Desktop\педсовет.март2021\1390893634.6826004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92655" y="410611"/>
            <a:ext cx="2199824" cy="39544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Любимая река Иня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педсовет.март2021\64776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3657600" cy="2435352"/>
          </a:xfrm>
          <a:prstGeom prst="rect">
            <a:avLst/>
          </a:prstGeom>
          <a:noFill/>
        </p:spPr>
      </p:pic>
      <p:pic>
        <p:nvPicPr>
          <p:cNvPr id="4099" name="Picture 3" descr="C:\Users\User\Desktop\педсовет.март2021\2014-06-03e44bfdd64d60ba2cd77c0d1f2a8d67__rsu-1024-8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340768"/>
            <a:ext cx="3580656" cy="2370786"/>
          </a:xfrm>
          <a:prstGeom prst="rect">
            <a:avLst/>
          </a:prstGeom>
          <a:noFill/>
        </p:spPr>
      </p:pic>
      <p:pic>
        <p:nvPicPr>
          <p:cNvPr id="4101" name="Picture 5" descr="C:\Users\User\Desktop\педсовет.март2021\2017-07-3f30ded34c4b0fa22aa3188d1d98fddd__rsu-1024-8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284984"/>
            <a:ext cx="3888432" cy="2582645"/>
          </a:xfrm>
          <a:prstGeom prst="rect">
            <a:avLst/>
          </a:prstGeom>
          <a:noFill/>
        </p:spPr>
      </p:pic>
      <p:pic>
        <p:nvPicPr>
          <p:cNvPr id="4102" name="Picture 6" descr="C:\Users\User\Desktop\педсовет.март2021\2016-04-cb4d57c9201e0188b45af8638f73c73d__rsu-1024-8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005064"/>
            <a:ext cx="3731421" cy="2545773"/>
          </a:xfrm>
          <a:prstGeom prst="rect">
            <a:avLst/>
          </a:prstGeom>
          <a:noFill/>
        </p:spPr>
      </p:pic>
      <p:pic>
        <p:nvPicPr>
          <p:cNvPr id="2050" name="Picture 2" descr="C:\Users\User\Desktop\педсовет.март2021\567-5673931_water-cycle-clipart-svg-library-download-oklahoma-4h2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312" y="5496154"/>
            <a:ext cx="1605194" cy="13618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29614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 начинаю свой репортаж.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Мы решили выяснить обстановку и отправились на берег Ини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Люди, что же вы делаете?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(берега Ини в районе д. Васьково и п. ст.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Падунская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, апрель 2021г.)</a:t>
            </a:r>
            <a:endParaRPr lang="ru-RU" sz="1800" b="1" dirty="0"/>
          </a:p>
        </p:txBody>
      </p:sp>
      <p:pic>
        <p:nvPicPr>
          <p:cNvPr id="1026" name="Picture 2" descr="C:\Users\User\Desktop\Экология  2021\IMG_20210414_1844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149080"/>
            <a:ext cx="2926291" cy="2194718"/>
          </a:xfrm>
          <a:prstGeom prst="rect">
            <a:avLst/>
          </a:prstGeom>
          <a:noFill/>
        </p:spPr>
      </p:pic>
      <p:pic>
        <p:nvPicPr>
          <p:cNvPr id="1027" name="Picture 3" descr="C:\Users\User\Desktop\Экология  2021\IMG_20210414_1844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4581128"/>
            <a:ext cx="2915816" cy="2186862"/>
          </a:xfrm>
          <a:prstGeom prst="rect">
            <a:avLst/>
          </a:prstGeom>
          <a:noFill/>
        </p:spPr>
      </p:pic>
      <p:pic>
        <p:nvPicPr>
          <p:cNvPr id="1028" name="Picture 4" descr="C:\Users\User\Desktop\Экология  2021\IMG_20210414_1844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861048"/>
            <a:ext cx="2747797" cy="2060848"/>
          </a:xfrm>
          <a:prstGeom prst="rect">
            <a:avLst/>
          </a:prstGeom>
          <a:noFill/>
        </p:spPr>
      </p:pic>
      <p:pic>
        <p:nvPicPr>
          <p:cNvPr id="2050" name="Picture 2" descr="C:\Users\User\AppData\Local\Temp\Rar$DIa0.947\IMG-20210418-WA00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1700808"/>
            <a:ext cx="2976331" cy="2232248"/>
          </a:xfrm>
          <a:prstGeom prst="rect">
            <a:avLst/>
          </a:prstGeom>
          <a:noFill/>
        </p:spPr>
      </p:pic>
      <p:pic>
        <p:nvPicPr>
          <p:cNvPr id="2051" name="Picture 3" descr="C:\Users\User\AppData\Local\Temp\Rar$DIa0.037\IMG-20210418-WA00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1700808"/>
            <a:ext cx="3024336" cy="2268252"/>
          </a:xfrm>
          <a:prstGeom prst="rect">
            <a:avLst/>
          </a:prstGeom>
          <a:noFill/>
        </p:spPr>
      </p:pic>
      <p:pic>
        <p:nvPicPr>
          <p:cNvPr id="9" name="Picture 3" descr="C:\Users\User\Desktop\педсовет.март2021\346-3464460_waterdrop-clipart-wter-sad-drop-of-water-png.png"/>
          <p:cNvPicPr>
            <a:picLocks noChangeAspect="1" noChangeArrowheads="1"/>
          </p:cNvPicPr>
          <p:nvPr/>
        </p:nvPicPr>
        <p:blipFill>
          <a:blip r:embed="rId7" cstate="print"/>
          <a:srcRect l="33678" t="7766" r="33677" b="6358"/>
          <a:stretch>
            <a:fillRect/>
          </a:stretch>
        </p:blipFill>
        <p:spPr bwMode="auto">
          <a:xfrm>
            <a:off x="8100392" y="5229200"/>
            <a:ext cx="864096" cy="13871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9208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Мусорные свалки в районе разлива реки Ини,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Еланова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 Чёрного озёр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(апрель 2021 г.)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AppData\Local\Temp\Rar$DIa0.569\IMG-20210418-WA00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124744"/>
            <a:ext cx="3142316" cy="2356737"/>
          </a:xfrm>
          <a:prstGeom prst="rect">
            <a:avLst/>
          </a:prstGeom>
          <a:noFill/>
        </p:spPr>
      </p:pic>
      <p:pic>
        <p:nvPicPr>
          <p:cNvPr id="1027" name="Picture 3" descr="C:\Users\User\AppData\Local\Temp\Rar$DIa0.089\IMG-20210418-WA0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96752"/>
            <a:ext cx="3168352" cy="2376264"/>
          </a:xfrm>
          <a:prstGeom prst="rect">
            <a:avLst/>
          </a:prstGeom>
          <a:noFill/>
        </p:spPr>
      </p:pic>
      <p:pic>
        <p:nvPicPr>
          <p:cNvPr id="1028" name="Picture 4" descr="C:\Users\User\AppData\Local\Temp\Rar$DIa0.692\IMG-20210418-WA0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861048"/>
            <a:ext cx="3240360" cy="2430270"/>
          </a:xfrm>
          <a:prstGeom prst="rect">
            <a:avLst/>
          </a:prstGeom>
          <a:noFill/>
        </p:spPr>
      </p:pic>
      <p:pic>
        <p:nvPicPr>
          <p:cNvPr id="1030" name="Picture 6" descr="C:\Users\User\AppData\Local\Temp\Rar$DIa0.780\IMG-20210418-WA00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861048"/>
            <a:ext cx="3203848" cy="2402886"/>
          </a:xfrm>
          <a:prstGeom prst="rect">
            <a:avLst/>
          </a:prstGeom>
          <a:noFill/>
        </p:spPr>
      </p:pic>
      <p:pic>
        <p:nvPicPr>
          <p:cNvPr id="15363" name="Picture 3" descr="C:\Users\User\Desktop\педсовет.март2021\346-3464460_waterdrop-clipart-wter-sad-drop-of-water-png.png"/>
          <p:cNvPicPr>
            <a:picLocks noChangeAspect="1" noChangeArrowheads="1"/>
          </p:cNvPicPr>
          <p:nvPr/>
        </p:nvPicPr>
        <p:blipFill>
          <a:blip r:embed="rId6" cstate="print"/>
          <a:srcRect l="33678" t="7766" r="33677" b="6358"/>
          <a:stretch>
            <a:fillRect/>
          </a:stretch>
        </p:blipFill>
        <p:spPr bwMode="auto">
          <a:xfrm>
            <a:off x="8100392" y="5229200"/>
            <a:ext cx="864096" cy="13871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 же нам делать?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мы рисуем  плакаты, листовки, берем мешки, садимся в школьный автобус и едим на берег Ини. 29 апреля 2021 г.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Экология  2021\IMG-20210429-WA01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924944"/>
            <a:ext cx="4428492" cy="2952328"/>
          </a:xfrm>
          <a:prstGeom prst="rect">
            <a:avLst/>
          </a:prstGeom>
          <a:noFill/>
        </p:spPr>
      </p:pic>
      <p:pic>
        <p:nvPicPr>
          <p:cNvPr id="2051" name="Picture 3" descr="C:\Users\User\Desktop\педсовет.март2021\unnamed (2).jpg"/>
          <p:cNvPicPr>
            <a:picLocks noChangeAspect="1" noChangeArrowheads="1"/>
          </p:cNvPicPr>
          <p:nvPr/>
        </p:nvPicPr>
        <p:blipFill>
          <a:blip r:embed="rId3" cstate="print"/>
          <a:srcRect l="8696"/>
          <a:stretch>
            <a:fillRect/>
          </a:stretch>
        </p:blipFill>
        <p:spPr bwMode="auto">
          <a:xfrm>
            <a:off x="251520" y="1268760"/>
            <a:ext cx="1296144" cy="1419586"/>
          </a:xfrm>
          <a:prstGeom prst="rect">
            <a:avLst/>
          </a:prstGeom>
          <a:noFill/>
        </p:spPr>
      </p:pic>
      <p:pic>
        <p:nvPicPr>
          <p:cNvPr id="3" name="Picture 2" descr="C:\Users\User\Desktop\Чистый берег-2021\IMG-20210429-WA00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196752"/>
            <a:ext cx="3995936" cy="2663958"/>
          </a:xfrm>
          <a:prstGeom prst="rect">
            <a:avLst/>
          </a:prstGeom>
          <a:noFill/>
        </p:spPr>
      </p:pic>
      <p:pic>
        <p:nvPicPr>
          <p:cNvPr id="1026" name="Picture 2" descr="C:\Users\User\Desktop\Чистый берег-2021\IMG_20210513_163844.jpg"/>
          <p:cNvPicPr>
            <a:picLocks noChangeAspect="1" noChangeArrowheads="1"/>
          </p:cNvPicPr>
          <p:nvPr/>
        </p:nvPicPr>
        <p:blipFill>
          <a:blip r:embed="rId5" cstate="print"/>
          <a:srcRect l="13189" t="1465"/>
          <a:stretch>
            <a:fillRect/>
          </a:stretch>
        </p:blipFill>
        <p:spPr bwMode="auto">
          <a:xfrm>
            <a:off x="5292080" y="4221088"/>
            <a:ext cx="2843808" cy="24208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812" y="-104323"/>
            <a:ext cx="8229600" cy="936104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Классный руководитель проводит инструктаж по ТБ и распределяет территорию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C:\Users\User\Desktop\Экология  2021\IMG-20210429-WA01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0289" r="-318"/>
          <a:stretch>
            <a:fillRect/>
          </a:stretch>
        </p:blipFill>
        <p:spPr bwMode="auto">
          <a:xfrm>
            <a:off x="687568" y="1093999"/>
            <a:ext cx="7628848" cy="4628739"/>
          </a:xfrm>
          <a:prstGeom prst="rect">
            <a:avLst/>
          </a:prstGeom>
          <a:noFill/>
        </p:spPr>
      </p:pic>
      <p:pic>
        <p:nvPicPr>
          <p:cNvPr id="12290" name="Picture 2" descr="C:\Users\User\Desktop\педсовет.март2021\та-исман-па-ения-во-ы-72948097.jpg"/>
          <p:cNvPicPr>
            <a:picLocks noChangeAspect="1" noChangeArrowheads="1"/>
          </p:cNvPicPr>
          <p:nvPr/>
        </p:nvPicPr>
        <p:blipFill>
          <a:blip r:embed="rId3" cstate="print"/>
          <a:srcRect l="11812" t="718" r="14361"/>
          <a:stretch>
            <a:fillRect/>
          </a:stretch>
        </p:blipFill>
        <p:spPr bwMode="auto">
          <a:xfrm>
            <a:off x="7878848" y="5301208"/>
            <a:ext cx="1157648" cy="1556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48072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Мы начинаем!!!Отправляемся вдоль берега Ини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User\AppData\Local\Temp\Rar$DIa0.327\IMG-20210429-WA00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2967" b="4852"/>
          <a:stretch>
            <a:fillRect/>
          </a:stretch>
        </p:blipFill>
        <p:spPr bwMode="auto">
          <a:xfrm>
            <a:off x="583440" y="1340768"/>
            <a:ext cx="8379836" cy="4032448"/>
          </a:xfrm>
          <a:prstGeom prst="rect">
            <a:avLst/>
          </a:prstGeom>
          <a:noFill/>
        </p:spPr>
      </p:pic>
      <p:pic>
        <p:nvPicPr>
          <p:cNvPr id="2050" name="Picture 2" descr="C:\Users\User\Desktop\педсовет.март2021\zhivaya-kapelka-kapel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5469621"/>
            <a:ext cx="1494890" cy="13883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900</TotalTime>
  <Words>684</Words>
  <Application>Microsoft Office PowerPoint</Application>
  <PresentationFormat>Экран (4:3)</PresentationFormat>
  <Paragraphs>77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Поток</vt:lpstr>
      <vt:lpstr>300 – летию Кузбасса посвящаем  акция «Чистый берег»</vt:lpstr>
      <vt:lpstr>Акция ЧБ «Мы сохраним тебя, Иня!»</vt:lpstr>
      <vt:lpstr>Река Иня:</vt:lpstr>
      <vt:lpstr>Любимая река Иня</vt:lpstr>
      <vt:lpstr>  Я начинаю свой репортаж.  Мы решили выяснить обстановку и отправились на берег Ини Люди, что же вы делаете? (берега Ини в районе д. Васьково и п. ст. Падунская, апрель 2021г.)</vt:lpstr>
      <vt:lpstr> Мусорные свалки в районе разлива реки Ини, Еланова и Чёрного озёр  (апрель 2021 г.)</vt:lpstr>
      <vt:lpstr>       Что же нам делать?  мы рисуем  плакаты, листовки, берем мешки, садимся в школьный автобус и едим на берег Ини. 29 апреля 2021 г.</vt:lpstr>
      <vt:lpstr>Классный руководитель проводит инструктаж по ТБ и распределяет территорию</vt:lpstr>
      <vt:lpstr>Мы начинаем!!!Отправляемся вдоль берега Ини</vt:lpstr>
      <vt:lpstr>д. Васьково, левый берег Ини. 8 б класс убирает мусор с берега. 29 апреля 2021 г.</vt:lpstr>
      <vt:lpstr>Мы не одни! Увидев нас, пришла помогать  местная жительница Валентина Ивановна</vt:lpstr>
      <vt:lpstr>Возвращаемся .Вдоль берега мы прошли около 2 км.</vt:lpstr>
      <vt:lpstr>Наш «улов»</vt:lpstr>
      <vt:lpstr>Перегружаем мусор в большие мешки,  в автобус - и на свалку!</vt:lpstr>
      <vt:lpstr> Оставили призыв для населения о соблюдении чистоты на берегах реки</vt:lpstr>
      <vt:lpstr>Усталые, но довольные! Плакат держат победители конкурса плакатов  Сабурова Д. и Литке К.</vt:lpstr>
      <vt:lpstr>Мы на этом не остановились. Позиционируем свой опыт перед учащимися школы.  Ребята, кто хочет участвовать в акции «Чистый берег»? 11 мая 2021г.</vt:lpstr>
      <vt:lpstr>Акция продолжается.  Село  Абышево, левый берег Ини 7б и 7 б класс – жители с. Абышева.  Убирают берег Ини. 12 мая 2021 г. </vt:lpstr>
      <vt:lpstr>А в это время участники акции, девочки из 7 б кл. (Бурмистрова Н. и Олихова А.), убрали берег притока Ини – реки Чертанды (12 мая 2021 г.)</vt:lpstr>
      <vt:lpstr>Молодцы, девочки!  Притоки – важная часть реки, они тоже должны быть чистыми</vt:lpstr>
      <vt:lpstr>12-13 мая 2021 года. 7а класс проводит беседу с местным населением и распространяет листовки с призывом о сохранении водных источников  (с. Абышево)</vt:lpstr>
      <vt:lpstr>7а класс проводит беседу с местным населением и распространяет листовки с призывом о сохранении водных источников  (д.Васьково, п. ст. Падунская). 12-13 мая 2021 года. </vt:lpstr>
      <vt:lpstr>А 8а класс – жители п.ст. Падунская убрали берег Ини в районе водокачки) 14 мая 2021 г. 8а класс</vt:lpstr>
      <vt:lpstr>8а класс очистил от мусора берег Ини в районе  старой и новой водокачек.  14 мая 2021 г.</vt:lpstr>
      <vt:lpstr>Итоги проведенной  акции:</vt:lpstr>
      <vt:lpstr>Мы приняли решение: </vt:lpstr>
      <vt:lpstr>Мы рады, что внесли вклад в сохранение  экологии   Кузбасса!!! 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104</cp:revision>
  <dcterms:created xsi:type="dcterms:W3CDTF">2021-04-03T12:04:18Z</dcterms:created>
  <dcterms:modified xsi:type="dcterms:W3CDTF">2022-01-14T08:51:49Z</dcterms:modified>
</cp:coreProperties>
</file>