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462" autoAdjust="0"/>
  </p:normalViewPr>
  <p:slideViewPr>
    <p:cSldViewPr>
      <p:cViewPr>
        <p:scale>
          <a:sx n="80" d="100"/>
          <a:sy n="80" d="100"/>
        </p:scale>
        <p:origin x="-85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85723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Муниципальное бюджетное дошкольное образовательное учреждение      детский сад № 2 «Дружная семейка»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70446" y="2214554"/>
            <a:ext cx="68579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Опыт работы  по патриотическому воспитанию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«Малая Родина-город </a:t>
            </a:r>
            <a:r>
              <a:rPr lang="ru-RU" sz="6000" b="1" dirty="0" err="1" smtClean="0">
                <a:solidFill>
                  <a:srgbClr val="002060"/>
                </a:solidFill>
              </a:rPr>
              <a:t>Саров</a:t>
            </a:r>
            <a:r>
              <a:rPr lang="ru-RU" sz="6000" b="1" dirty="0" smtClean="0">
                <a:solidFill>
                  <a:srgbClr val="002060"/>
                </a:solidFill>
              </a:rPr>
              <a:t>» </a:t>
            </a:r>
            <a:endParaRPr lang="ru-RU" sz="6000" b="1" dirty="0" smtClean="0">
              <a:solidFill>
                <a:srgbClr val="002060"/>
              </a:solidFill>
            </a:endParaRPr>
          </a:p>
          <a:p>
            <a:pPr algn="ctr"/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012160" y="5572140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Воспитатели: Савина Н. А. </a:t>
            </a:r>
          </a:p>
          <a:p>
            <a:pPr algn="r"/>
            <a:r>
              <a:rPr lang="ru-RU" dirty="0" smtClean="0"/>
              <a:t>Козлова Е. Н.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14744" y="6286520"/>
            <a:ext cx="1474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Саров 2020 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33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265316"/>
            <a:ext cx="7099722" cy="5324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42910" y="142852"/>
            <a:ext cx="79183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Совместное творчество детей и родителей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«Любимое место в городе»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21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3960440" cy="297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DSCN22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88640"/>
            <a:ext cx="3928520" cy="2946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DSCN22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783077"/>
            <a:ext cx="3816424" cy="28623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SCN21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00060" y="3789040"/>
            <a:ext cx="3792420" cy="2844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000232" y="3143248"/>
            <a:ext cx="51751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Экскурсия в воинскую часть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9145" y="2214554"/>
            <a:ext cx="36295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Спасибо за 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внимание!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357166"/>
            <a:ext cx="4714909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0026" y="3789040"/>
            <a:ext cx="4209966" cy="2854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36784" y="980728"/>
            <a:ext cx="318292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Уголок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патриотического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 воспитания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группе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BoSS\Desktop\Работа\фото группы 11\IMG_58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5978" y="3789040"/>
            <a:ext cx="4026502" cy="2760307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908720"/>
            <a:ext cx="8820472" cy="57362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260648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Выставка «Наш город - Саров»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0166" y="214290"/>
            <a:ext cx="64086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Фотовыставка «Старый Саров»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BoSS\Desktop\Работа\фото группы 11\IMG_59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56048"/>
            <a:ext cx="8352928" cy="556861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157977" y="2110305"/>
            <a:ext cx="5283490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39553" y="260649"/>
            <a:ext cx="41044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План – карта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г. Саров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708920"/>
            <a:ext cx="3913585" cy="3312368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60032" y="1988840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Герб</a:t>
            </a:r>
            <a:r>
              <a:rPr lang="ru-RU" sz="3200" b="1" dirty="0" smtClean="0"/>
              <a:t> 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г.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Саров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905864"/>
            <a:ext cx="4178174" cy="27854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0012" y="3861048"/>
            <a:ext cx="4283336" cy="2855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714480" y="0"/>
            <a:ext cx="54623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Аппликация «Мой Саров»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DSCF25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692696"/>
            <a:ext cx="475252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C:\Users\BoSS\Desktop\Работа\фото группы 11\IMG_58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836712"/>
            <a:ext cx="3744416" cy="2615952"/>
          </a:xfrm>
          <a:prstGeom prst="rect">
            <a:avLst/>
          </a:prstGeom>
          <a:noFill/>
          <a:ln w="57150">
            <a:solidFill>
              <a:schemeClr val="bg2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500438"/>
            <a:ext cx="4570480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40" y="310301"/>
            <a:ext cx="4389100" cy="29260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19537" y="1000108"/>
            <a:ext cx="338406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Фотовыставка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«Современный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Саров»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Picture 2" descr="C:\Users\BoSS\Desktop\ФОТО\IMG_2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3501008"/>
            <a:ext cx="1944216" cy="2448272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5508104" y="6021288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Виртуальная экскурсия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 г. Саров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214290"/>
            <a:ext cx="6181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Символика России и г. Саров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BoSS\Desktop\Работа\фото группы 11\IMG_59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56387"/>
            <a:ext cx="8352928" cy="5568618"/>
          </a:xfrm>
          <a:prstGeom prst="rect">
            <a:avLst/>
          </a:prstGeom>
          <a:noFill/>
          <a:ln w="57150">
            <a:solidFill>
              <a:schemeClr val="bg2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000085"/>
            <a:ext cx="8215370" cy="54769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2910" y="214290"/>
            <a:ext cx="7894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Фотовыставка «Православный Саров»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113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Детский сад №2</dc:creator>
  <cp:lastModifiedBy>Дмитрий Каленюк</cp:lastModifiedBy>
  <cp:revision>18</cp:revision>
  <dcterms:created xsi:type="dcterms:W3CDTF">2017-11-30T10:06:54Z</dcterms:created>
  <dcterms:modified xsi:type="dcterms:W3CDTF">2020-12-16T11:11:16Z</dcterms:modified>
</cp:coreProperties>
</file>