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170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11779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chemeClr val="accent3">
                  <a:lumMod val="75000"/>
                </a:schemeClr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763351" y="253435"/>
            <a:ext cx="8129129" cy="6351131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263691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9715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667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graphnet.ru/images/1860621_zagnutaya-stranica.jpg"/>
          <p:cNvPicPr>
            <a:picLocks noChangeAspect="1" noChangeArrowheads="1"/>
          </p:cNvPicPr>
          <p:nvPr userDrawn="1"/>
        </p:nvPicPr>
        <p:blipFill rotWithShape="1">
          <a:blip r:embed="rId1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954" y="5155407"/>
            <a:ext cx="143610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Профессии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24744"/>
            <a:ext cx="7571184" cy="5400600"/>
          </a:xfrm>
        </p:spPr>
        <p:txBody>
          <a:bodyPr/>
          <a:lstStyle/>
          <a:p>
            <a:r>
              <a:rPr lang="ru-RU" sz="2800" dirty="0" smtClean="0"/>
              <a:t>Повар</a:t>
            </a:r>
          </a:p>
          <a:p>
            <a:r>
              <a:rPr lang="ru-RU" sz="2800" dirty="0" smtClean="0"/>
              <a:t>Кондитер</a:t>
            </a:r>
          </a:p>
          <a:p>
            <a:r>
              <a:rPr lang="ru-RU" sz="2800" dirty="0" smtClean="0"/>
              <a:t>Швея</a:t>
            </a:r>
          </a:p>
          <a:p>
            <a:r>
              <a:rPr lang="ru-RU" sz="2800" dirty="0" smtClean="0"/>
              <a:t>Цветовод</a:t>
            </a:r>
          </a:p>
          <a:p>
            <a:r>
              <a:rPr lang="ru-RU" sz="2800" dirty="0" smtClean="0"/>
              <a:t>Слесарь по ремонту автомобилей</a:t>
            </a:r>
          </a:p>
          <a:p>
            <a:r>
              <a:rPr lang="ru-RU" sz="2800" dirty="0" smtClean="0"/>
              <a:t>Плотник</a:t>
            </a:r>
          </a:p>
          <a:p>
            <a:r>
              <a:rPr lang="ru-RU" sz="2800" dirty="0" smtClean="0"/>
              <a:t>Столяр</a:t>
            </a:r>
          </a:p>
          <a:p>
            <a:r>
              <a:rPr lang="ru-RU" sz="2800" dirty="0" smtClean="0"/>
              <a:t>Картонажник</a:t>
            </a:r>
          </a:p>
          <a:p>
            <a:r>
              <a:rPr lang="ru-RU" sz="2800" dirty="0" smtClean="0"/>
              <a:t>Переплетчик</a:t>
            </a:r>
          </a:p>
          <a:p>
            <a:r>
              <a:rPr lang="ru-RU" sz="2800" dirty="0" smtClean="0"/>
              <a:t>Обувщик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966389"/>
            <a:ext cx="3056781" cy="214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827" y="3789040"/>
            <a:ext cx="4252365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085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14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Профессии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creator>Фокина Лидия Петровна</dc:creator>
  <cp:keywords>Шаблон презентации</cp:keywords>
  <cp:lastModifiedBy>Ольга</cp:lastModifiedBy>
  <cp:revision>13</cp:revision>
  <dcterms:created xsi:type="dcterms:W3CDTF">2017-02-23T13:11:39Z</dcterms:created>
  <dcterms:modified xsi:type="dcterms:W3CDTF">2021-06-17T10:52:50Z</dcterms:modified>
</cp:coreProperties>
</file>