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7" r:id="rId5"/>
    <p:sldId id="258" r:id="rId6"/>
    <p:sldId id="259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3682E-64DD-4E78-8D5F-65A21C3ACB8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63C98-22F1-427F-8F77-1A560299A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078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3682E-64DD-4E78-8D5F-65A21C3ACB8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63C98-22F1-427F-8F77-1A560299A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414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3682E-64DD-4E78-8D5F-65A21C3ACB8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63C98-22F1-427F-8F77-1A560299A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275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3682E-64DD-4E78-8D5F-65A21C3ACB8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63C98-22F1-427F-8F77-1A560299A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282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3682E-64DD-4E78-8D5F-65A21C3ACB8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63C98-22F1-427F-8F77-1A560299A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843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3682E-64DD-4E78-8D5F-65A21C3ACB8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63C98-22F1-427F-8F77-1A560299A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641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3682E-64DD-4E78-8D5F-65A21C3ACB8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63C98-22F1-427F-8F77-1A560299A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618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3682E-64DD-4E78-8D5F-65A21C3ACB8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63C98-22F1-427F-8F77-1A560299A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812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3682E-64DD-4E78-8D5F-65A21C3ACB8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63C98-22F1-427F-8F77-1A560299A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770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3682E-64DD-4E78-8D5F-65A21C3ACB8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63C98-22F1-427F-8F77-1A560299A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478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3682E-64DD-4E78-8D5F-65A21C3ACB8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63C98-22F1-427F-8F77-1A560299A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590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0000"/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3682E-64DD-4E78-8D5F-65A21C3ACB8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63C98-22F1-427F-8F77-1A560299A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318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«Кулинарный поединок»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3429000"/>
            <a:ext cx="5792688" cy="1752600"/>
          </a:xfrm>
        </p:spPr>
        <p:txBody>
          <a:bodyPr/>
          <a:lstStyle/>
          <a:p>
            <a:pPr algn="r"/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Разработали:</a:t>
            </a:r>
          </a:p>
          <a:p>
            <a:pPr algn="r"/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Довгань Д.А.</a:t>
            </a:r>
          </a:p>
          <a:p>
            <a:pPr algn="r"/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Баталова О.А.</a:t>
            </a:r>
            <a:endParaRPr lang="ru-RU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256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"Только тот сможет стать настоящим учителем,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никогда не забывает, что он и сам был ребенком"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В.А.Сухомлинский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508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методическая разработка предназначена для внеклассной работы с учениками начальных классов. Внеклассное мероприятие представляет собой развивающую беседу для детей и их родителей, а также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-игру «Вкусный поединок». Формой проведения выбрана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-игра, так как игра — это признанный метод обучения и воспитания, обладающей образовательной, развивающей и воспитывающей функциями, которые действуют в органическом единстве. </a:t>
            </a:r>
          </a:p>
        </p:txBody>
      </p:sp>
    </p:spTree>
    <p:extLst>
      <p:ext uri="{BB962C8B-B14F-4D97-AF65-F5344CB8AC3E}">
        <p14:creationId xmlns:p14="http://schemas.microsoft.com/office/powerpoint/2010/main" val="3398608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Цели проведения мероприятия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132856"/>
            <a:ext cx="7560840" cy="3777283"/>
          </a:xfrm>
        </p:spPr>
        <p:txBody>
          <a:bodyPr/>
          <a:lstStyle/>
          <a:p>
            <a:r>
              <a:rPr lang="ru-RU" b="1" dirty="0"/>
              <a:t>Методическая цель: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- показать игровую форму проведения внеклассного мероприятия; </a:t>
            </a:r>
          </a:p>
          <a:p>
            <a:pPr marL="0" indent="0">
              <a:buNone/>
            </a:pPr>
            <a:r>
              <a:rPr lang="ru-RU" dirty="0"/>
              <a:t>- повышение качества обучения с учетом индивидуальных особенностей каждого ученика. 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2604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052736"/>
            <a:ext cx="7848872" cy="4525963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Образовательная цель: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- способствовать расширению и углублению знаний по вопросам правильного питания. </a:t>
            </a:r>
            <a:endParaRPr lang="ru-RU" dirty="0" smtClean="0"/>
          </a:p>
          <a:p>
            <a:r>
              <a:rPr lang="ru-RU" b="1" dirty="0"/>
              <a:t>Воспитательная цель: 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- </a:t>
            </a:r>
            <a:r>
              <a:rPr lang="ru-RU" dirty="0"/>
              <a:t>воспитывать интерес, желание к учебной деятельности; </a:t>
            </a:r>
          </a:p>
          <a:p>
            <a:pPr marL="0" indent="0">
              <a:buNone/>
            </a:pPr>
            <a:r>
              <a:rPr lang="ru-RU" b="1" dirty="0"/>
              <a:t>-</a:t>
            </a:r>
            <a:r>
              <a:rPr lang="ru-RU" dirty="0"/>
              <a:t>воспитание сообразительности, находчивости, аккуратности. </a:t>
            </a:r>
          </a:p>
        </p:txBody>
      </p:sp>
    </p:spTree>
    <p:extLst>
      <p:ext uri="{BB962C8B-B14F-4D97-AF65-F5344CB8AC3E}">
        <p14:creationId xmlns:p14="http://schemas.microsoft.com/office/powerpoint/2010/main" val="292368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24744"/>
            <a:ext cx="7141404" cy="4525963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Развивающая цель: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- развитие творческого потенциала у учеников; </a:t>
            </a:r>
          </a:p>
          <a:p>
            <a:pPr marL="0" indent="0">
              <a:buNone/>
            </a:pPr>
            <a:r>
              <a:rPr lang="ru-RU" dirty="0"/>
              <a:t>- развитие коллективизма и навыков межличностного общения; </a:t>
            </a:r>
          </a:p>
          <a:p>
            <a:pPr marL="0" indent="0">
              <a:buNone/>
            </a:pPr>
            <a:r>
              <a:rPr lang="ru-RU" dirty="0"/>
              <a:t>- развитие активности и инициативы, расширение кругозора; </a:t>
            </a:r>
          </a:p>
          <a:p>
            <a:pPr marL="0" indent="0">
              <a:buNone/>
            </a:pPr>
            <a:r>
              <a:rPr lang="ru-RU" dirty="0"/>
              <a:t>- продолжать развитие речи, памяти и мышления. </a:t>
            </a:r>
          </a:p>
        </p:txBody>
      </p:sp>
    </p:spTree>
    <p:extLst>
      <p:ext uri="{BB962C8B-B14F-4D97-AF65-F5344CB8AC3E}">
        <p14:creationId xmlns:p14="http://schemas.microsoft.com/office/powerpoint/2010/main" val="578606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Ход мероприятия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20000"/>
          </a:bodyPr>
          <a:lstStyle/>
          <a:p>
            <a:pPr marL="571500" indent="-571500">
              <a:buAutoNum type="romanUcPeriod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Вступительное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учителя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«Как надо есть»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Сообщение темы и цели занятия.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Работа над темой занятия.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(четыре станции: 1. «Азбука питания», 2. «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like food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3. 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итаминное царство», 4. «Вкусный поединок»)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 занятия.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(подготовить «Полезные рецепты»)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751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628800"/>
            <a:ext cx="7931224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работы и анкетирования, которое провели за пару дней до мероприятия, было выявлено, что наши ученики и их родители хорошо образованы в вопросах правильного питания. </a:t>
            </a:r>
          </a:p>
        </p:txBody>
      </p:sp>
    </p:spTree>
    <p:extLst>
      <p:ext uri="{BB962C8B-B14F-4D97-AF65-F5344CB8AC3E}">
        <p14:creationId xmlns:p14="http://schemas.microsoft.com/office/powerpoint/2010/main" val="2820642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293</Words>
  <Application>Microsoft Office PowerPoint</Application>
  <PresentationFormat>Экран (4:3)</PresentationFormat>
  <Paragraphs>33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«Кулинарный поединок»</vt:lpstr>
      <vt:lpstr>Презентация PowerPoint</vt:lpstr>
      <vt:lpstr>Презентация PowerPoint</vt:lpstr>
      <vt:lpstr>Цели проведения мероприятия</vt:lpstr>
      <vt:lpstr>Презентация PowerPoint</vt:lpstr>
      <vt:lpstr>Презентация PowerPoint</vt:lpstr>
      <vt:lpstr>Ход мероприятия</vt:lpstr>
      <vt:lpstr>Заключение</vt:lpstr>
    </vt:vector>
  </TitlesOfParts>
  <Company>Гимназия 44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«Кулинарный поединок»</dc:title>
  <dc:creator>Гимназия 44</dc:creator>
  <cp:lastModifiedBy>LocalAdmin</cp:lastModifiedBy>
  <cp:revision>5</cp:revision>
  <dcterms:created xsi:type="dcterms:W3CDTF">2022-02-25T08:52:58Z</dcterms:created>
  <dcterms:modified xsi:type="dcterms:W3CDTF">2022-02-25T11:28:19Z</dcterms:modified>
</cp:coreProperties>
</file>