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59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9183601-7BFA-489F-B4B5-DF92FF3798A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8A29868B-1BC5-4393-BF30-6169C6512CC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Виды Спорта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23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Спидвей</a:t>
            </a:r>
            <a:endParaRPr lang="ru-RU" dirty="0"/>
          </a:p>
        </p:txBody>
      </p:sp>
      <p:pic>
        <p:nvPicPr>
          <p:cNvPr id="7" name="Рисунок 6" descr="https://avatars.mds.yandex.net/i?id=1c3370b15b647df0a1edee07af4f8c538751dcff-8474442-images-thumbs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488832" cy="49628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630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Бобслей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avatars.mds.yandex.net/i?id=a25cff5824a1582ab65f94ba981129a5e54adff8-4566355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66" b="18666"/>
          <a:stretch>
            <a:fillRect/>
          </a:stretch>
        </p:blipFill>
        <p:spPr bwMode="auto">
          <a:xfrm>
            <a:off x="777240" y="457200"/>
            <a:ext cx="7539176" cy="46999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197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Биатлон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avatars.mds.yandex.net/i?id=f46b0c4b881506bdcfb7fb011d1bb771e2d4e052-8265302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12" b="21212"/>
          <a:stretch>
            <a:fillRect/>
          </a:stretch>
        </p:blipFill>
        <p:spPr bwMode="auto">
          <a:xfrm>
            <a:off x="777240" y="457200"/>
            <a:ext cx="7543800" cy="4627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915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Гандбол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sportishka.com/uploads/posts/2021-11/thumbs/1637622009_41-sportishka-com-p-detskii-gandbol-komandnii-sport-foto-42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36" b="20436"/>
          <a:stretch>
            <a:fillRect/>
          </a:stretch>
        </p:blipFill>
        <p:spPr bwMode="auto">
          <a:xfrm>
            <a:off x="777240" y="457200"/>
            <a:ext cx="7543800" cy="47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932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Регби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avatars.mds.yandex.net/i?id=c11359f3c2a57233269fcc85d155972c-4314299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22" b="21122"/>
          <a:stretch>
            <a:fillRect/>
          </a:stretch>
        </p:blipFill>
        <p:spPr bwMode="auto">
          <a:xfrm>
            <a:off x="777240" y="457200"/>
            <a:ext cx="7543800" cy="46999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14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952" y="4941168"/>
            <a:ext cx="6784848" cy="1231032"/>
          </a:xfrm>
        </p:spPr>
        <p:txBody>
          <a:bodyPr/>
          <a:lstStyle/>
          <a:p>
            <a:pPr algn="ctr"/>
            <a:r>
              <a:rPr lang="ru-RU" dirty="0" smtClean="0"/>
              <a:t>Дайвинг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avatars.mds.yandex.net/i?id=4ab2cbe0f88b746ce33df916a9bfbde87e5db1eb-8497218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22" b="21122"/>
          <a:stretch>
            <a:fillRect/>
          </a:stretch>
        </p:blipFill>
        <p:spPr bwMode="auto">
          <a:xfrm>
            <a:off x="777240" y="457200"/>
            <a:ext cx="7543800" cy="47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575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23</TotalTime>
  <Words>8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NewsPrint</vt:lpstr>
      <vt:lpstr>Виды Спорта</vt:lpstr>
      <vt:lpstr>Спидвей</vt:lpstr>
      <vt:lpstr>Бобслей</vt:lpstr>
      <vt:lpstr>Биатлон</vt:lpstr>
      <vt:lpstr>Гандбол</vt:lpstr>
      <vt:lpstr>Регби</vt:lpstr>
      <vt:lpstr>Дайвинг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Спорта</dc:title>
  <dc:creator>КЦ</dc:creator>
  <cp:lastModifiedBy>КЦ</cp:lastModifiedBy>
  <cp:revision>3</cp:revision>
  <dcterms:created xsi:type="dcterms:W3CDTF">2023-02-10T09:38:18Z</dcterms:created>
  <dcterms:modified xsi:type="dcterms:W3CDTF">2023-02-10T10:01:34Z</dcterms:modified>
</cp:coreProperties>
</file>