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1"/>
  </p:handout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8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96FEE9-7BCF-488B-BAC3-FCE8DC7DA968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669396-280B-4D44-A253-1FF4133643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C041-7C9D-4262-B2FC-B02189D8461B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3696D-1DC3-4B66-97ED-C8FC846D35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30671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C041-7C9D-4262-B2FC-B02189D8461B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3696D-1DC3-4B66-97ED-C8FC846D35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80940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C041-7C9D-4262-B2FC-B02189D8461B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3696D-1DC3-4B66-97ED-C8FC846D35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20702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C041-7C9D-4262-B2FC-B02189D8461B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3696D-1DC3-4B66-97ED-C8FC846D35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6079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C041-7C9D-4262-B2FC-B02189D8461B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3696D-1DC3-4B66-97ED-C8FC846D35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6797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C041-7C9D-4262-B2FC-B02189D8461B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3696D-1DC3-4B66-97ED-C8FC846D35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31205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C041-7C9D-4262-B2FC-B02189D8461B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3696D-1DC3-4B66-97ED-C8FC846D35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80095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C041-7C9D-4262-B2FC-B02189D8461B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3696D-1DC3-4B66-97ED-C8FC846D35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14798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C041-7C9D-4262-B2FC-B02189D8461B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3696D-1DC3-4B66-97ED-C8FC846D35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0312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C041-7C9D-4262-B2FC-B02189D8461B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3696D-1DC3-4B66-97ED-C8FC846D35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8003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AC041-7C9D-4262-B2FC-B02189D8461B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3696D-1DC3-4B66-97ED-C8FC846D35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6876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AC041-7C9D-4262-B2FC-B02189D8461B}" type="datetimeFigureOut">
              <a:rPr lang="ru-RU" smtClean="0"/>
              <a:pPr/>
              <a:t>13.09.2020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F3696D-1DC3-4B66-97ED-C8FC846D35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3802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tapisarevskaya.rusedu.net/gallery/1415/den_pobedy_str_13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611" y="1122363"/>
            <a:ext cx="10586434" cy="2387600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«Расскажем детям о войне»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10292862" cy="1030288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 социально-значимый  проект</a:t>
            </a:r>
          </a:p>
          <a:p>
            <a:pPr algn="l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 творческой группы: Комиссарова Лариса Геннадьевна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Воспитатель высшей квалификационной категории</a:t>
            </a:r>
          </a:p>
        </p:txBody>
      </p:sp>
    </p:spTree>
    <p:extLst>
      <p:ext uri="{BB962C8B-B14F-4D97-AF65-F5344CB8AC3E}">
        <p14:creationId xmlns="" xmlns:p14="http://schemas.microsoft.com/office/powerpoint/2010/main" val="272976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tapisarevskaya.rusedu.net/gallery/1415/den_pobedy_str_13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 по проекту: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62130"/>
            <a:ext cx="10515600" cy="491483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начальных представлений о ВОВ.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Проявление интереса к подвигу русского народа в годы ВОВ.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Высказывание своего отношения к героическому прошлому русского народа.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Эмоциональный отклик на произведения художественной литературы, УНТ, изобразительного творчества, музыкального искусства о подвиге русского народа, празднике - День Победы. 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у детей коммуникативных умений в игровой деятельности. 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детей в процессе обсуждения произведений художественной литературы, УНТ, произведений изобразительного творчества.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Уважительное отношение к ветеранам, труженикам тыла, детям войны.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3141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tapisarevskaya.rusedu.net/gallery/1415/den_pobedy_str_13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746975"/>
            <a:ext cx="10515600" cy="54299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педагогов: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уровня профессиональной компетентности в вопросах ознакомления детей дошкольного возраста с подвигом русского народа. 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Созданные условия для формирования у детей элементарных представлений о ВОВ, празднике – День Победы.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Педагогическое и воспитательное воздействие на процесс развития игровых действий.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Проявление детьми творческой инициативы, уверенности, активности, самостоятельности в отображении своего отношения к миру и дружбе в изобразительной деятельности.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67027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tapisarevskaya.rusedu.net/gallery/1415/den_pobedy_str_13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991673"/>
            <a:ext cx="10515600" cy="5185290"/>
          </a:xfrm>
        </p:spPr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родителей: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Осознанное отношение к приобщению детей к истокам героического прошлого наших прародителей.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Систематизирование знаний о педагогическом и воспитательном воздействии применения информации о подвигах русского народа в годы ВОВ в общении с детьми.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Активное участие в проектной деятельности.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Пополнение творческой копилки изобразительной техникой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Граттаж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6350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tapisarevskaya.rusedu.net/gallery/1415/den_pobedy_str_13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проведения итогового мероприятия проекта: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614411"/>
            <a:ext cx="10515600" cy="2266682"/>
          </a:xfrm>
        </p:spPr>
        <p:txBody>
          <a:bodyPr/>
          <a:lstStyle/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выставки «Мир и дружба всем нужны».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ООД «Салют над городом в честь праздника Победы»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Литературно-музыкальная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гостиная «Я читаю письмо, что уже пожелтело с годами».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2891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tapisarevskaya.rusedu.net/gallery/1415/den_pobedy_str_13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Продукты проекта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рисунки «Мир и дружба всем нужны».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Организованная образовательная деятельность «Салют над городом в честь праздника Победы».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чтецов «Никто не забыт, ничто не забыто».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работ совместного творчества детей и родителей «Открытка ветерану».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Литературная гостиная «Я читаю письмо, что уже пожелтело годами».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0681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tapisarevskaya.rusedu.net/gallery/1415/den_pobedy_str_13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82580"/>
            <a:ext cx="10515600" cy="488109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педагогов: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уровня профессиональной компетентности в вопросах формирования у детей дошкольного возраста элементарных представлений о героическом подвиге русского народа.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развивающей предметно-пространственной среды для ознакомления детей с понятием война, Победа.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детских рисунков «Мир и дружба всем нужны».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Картотека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ЭОРов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«Этих дней не смолкнет слава…».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Картотека произведений художественной литературы и УНТ о войне.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работ совместного творчества детей и родителей «Открытка ветерану».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Литературная гостиная «Я читаю письмо, что уже пожелтело годами».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42835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tapisarevskaya.rusedu.net/gallery/1415/den_pobedy_str_13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875763"/>
            <a:ext cx="10515600" cy="4790941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родителей: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альбома «Нет в России семьи такой, где б не памятен был свой герой».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создании РППС для ознакомления детей с понятиями война, Победа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фонда методических и наглядных пособий по теме проекта.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Литературная гостиная «Я читаю письмо, что уже пожелтело с годами».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Выставка работ совместного творчества детей и родителей «Открытка ветерану».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«Открытка ветерану». Визит в Совет ветеранов ШМР МО.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Возложение цветов к Аллее героев.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7666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 descr="http://tapisarevskaya.rusedu.net/gallery/1415/den_pobedy_str_13.jpg"/>
          <p:cNvPicPr>
            <a:picLocks noGrp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Организованная образовательная деятельность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«Самолёты летят на парад» -лепка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1681163"/>
            <a:ext cx="5181600" cy="31105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23" y="2719064"/>
            <a:ext cx="5181600" cy="31105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24021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http://tapisarevskaya.rusedu.net/gallery/1415/den_pobedy_str_13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80700" y="1269207"/>
            <a:ext cx="5157787" cy="82391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«Летящие самолёты» -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аппликация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8" y="2799237"/>
            <a:ext cx="5157787" cy="309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949319"/>
            <a:ext cx="5183188" cy="3111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38897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 descr="http://tapisarevskaya.rusedu.net/gallery/1415/den_pobedy_str_13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0955" y="1269207"/>
            <a:ext cx="5099538" cy="823912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«Мир и дружба всем нужны» -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творческая деятельность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8" y="2799237"/>
            <a:ext cx="5157787" cy="309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37363"/>
            <a:ext cx="5183188" cy="3111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02355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tapisarevskaya.rusedu.net/gallery/1415/den_pobedy_str_13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38124"/>
            <a:ext cx="10515600" cy="1325563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карта проекта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творческий, социально-значимый.</a:t>
            </a:r>
          </a:p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проекта: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воспитатели группы, музыкальный руководитель,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инструктор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физкультуре, родители.</a:t>
            </a:r>
          </a:p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проекта: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февраль – май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2019г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 детей: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5 - 6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9865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 descr="http://tapisarevskaya.rusedu.net/gallery/1415/den_pobedy_str_13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0954" y="1424782"/>
            <a:ext cx="6420266" cy="823912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«Наша армия» - организованная образовательная деятельность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8" y="2799237"/>
            <a:ext cx="5157787" cy="3096264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Объект 11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9284" y="815891"/>
            <a:ext cx="5006103" cy="2996256"/>
          </a:xfrm>
        </p:spPr>
      </p:pic>
    </p:spTree>
    <p:extLst>
      <p:ext uri="{BB962C8B-B14F-4D97-AF65-F5344CB8AC3E}">
        <p14:creationId xmlns="" xmlns:p14="http://schemas.microsoft.com/office/powerpoint/2010/main" val="146436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6" descr="http://tapisarevskaya.rusedu.net/gallery/1415/den_pobedy_str_13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формы работы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9912" y="1361959"/>
            <a:ext cx="5008563" cy="835142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чтецов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" name="Объект 12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311685" y="936473"/>
            <a:ext cx="3684588" cy="27520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6014" y="3006317"/>
            <a:ext cx="3684587" cy="2704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590" y="1669933"/>
            <a:ext cx="5283220" cy="35181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09011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 descr="http://tapisarevskaya.rusedu.net/gallery/1415/den_pobedy_str_13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user2\Documents\Прадед Оли\Скан_20150421 (7)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207" t="8866" r="5255" b="6392"/>
          <a:stretch/>
        </p:blipFill>
        <p:spPr bwMode="auto">
          <a:xfrm>
            <a:off x="1080989" y="400098"/>
            <a:ext cx="4495800" cy="3019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37" y="3449700"/>
            <a:ext cx="5157787" cy="309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5576" y="592591"/>
            <a:ext cx="5183188" cy="3111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1096" y="88062"/>
            <a:ext cx="11517771" cy="504529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Альбом славы «Нет в России семьи такой, где б не памятен был свой герой»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C:\Users\user2\Documents\Прадед Оли\Скан_20150421 (4)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83" t="6165" r="5829" b="7078"/>
          <a:stretch/>
        </p:blipFill>
        <p:spPr bwMode="auto">
          <a:xfrm>
            <a:off x="6182031" y="3757051"/>
            <a:ext cx="4619625" cy="304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19313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 descr="http://tapisarevskaya.rusedu.net/gallery/1415/den_pobedy_str_13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38363" y="755254"/>
            <a:ext cx="5157787" cy="82391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 с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труженницей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тыла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шатурянкой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Трещиной Антониной Петровной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612" y="2093119"/>
            <a:ext cx="4933084" cy="3684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662781"/>
            <a:ext cx="4933084" cy="3684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4866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 descr="http://tapisarevskaya.rusedu.net/gallery/1415/den_pobedy_str_13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027432"/>
            <a:ext cx="5157787" cy="80930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к памятнику 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нашему земляку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маршалу, герою Советского Союза 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И.И.Борзову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120" y="2383409"/>
            <a:ext cx="5157787" cy="34385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777346"/>
            <a:ext cx="5183188" cy="3455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50875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 descr="http://tapisarevskaya.rusedu.net/gallery/1415/den_pobedy_str_13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77669" y="726602"/>
            <a:ext cx="5157787" cy="1110136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«Открытка ветерану» -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Совместное творчество детей и родителей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8" y="2799237"/>
            <a:ext cx="5157787" cy="309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513" y="657144"/>
            <a:ext cx="5183188" cy="3111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711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 descr="http://tapisarevskaya.rusedu.net/gallery/1415/den_pobedy_str_13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5328" y="857251"/>
            <a:ext cx="5157787" cy="82391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Завершение акции «Открытка ветерану» - Поздравление ветеранов в Совете ветеранов Шатурского района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559020"/>
            <a:ext cx="5183188" cy="3455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635" y="2295216"/>
            <a:ext cx="5157787" cy="34385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25697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 descr="http://tapisarevskaya.rusedu.net/gallery/1415/den_pobedy_str_13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5311" y="547486"/>
            <a:ext cx="5157787" cy="1297311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Литературно-музыкальная гостиная «Я читаю письмо, что уже пожелтело с годами»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311" y="2088044"/>
            <a:ext cx="4933084" cy="3684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547486"/>
            <a:ext cx="4933084" cy="3684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82650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 descr="http://tapisarevskaya.rusedu.net/gallery/1415/den_pobedy_str_13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872" y="1000347"/>
            <a:ext cx="5157787" cy="823912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«Голубь мира»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7193" y="2496008"/>
            <a:ext cx="3684587" cy="47347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415" y="3021091"/>
            <a:ext cx="4841339" cy="3623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981" y="369282"/>
            <a:ext cx="4841339" cy="3652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18118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6" descr="http://tapisarevskaya.rusedu.net/gallery/1415/den_pobedy_str_13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96069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tapisarevskaya.rusedu.net/gallery/1415/den_pobedy_str_13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воспитания в детях и их родителях уважения к памяти предков – участников Великой Отечественной войны.</a:t>
            </a:r>
          </a:p>
        </p:txBody>
      </p:sp>
    </p:spTree>
    <p:extLst>
      <p:ext uri="{BB962C8B-B14F-4D97-AF65-F5344CB8AC3E}">
        <p14:creationId xmlns="" xmlns:p14="http://schemas.microsoft.com/office/powerpoint/2010/main" val="94320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tapisarevskaya.rusedu.net/gallery/1415/den_pobedy_str_13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81070"/>
            <a:ext cx="10515600" cy="469589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Дать детям начальное представление о том, что народ помнит и чтит память героев Великой Отечественной войны 1941-1945 гг., в честь героев которой слагают стихи и песни, воздвигают памятники.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Вызывать у детей эмоциональный отклик на героические интонации произведений художественной литературы, изобразительного искусства, музыки.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Дать детям представления о празднике День Победы, объяснить почему он так называется и кого поздравляют в этот день.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патриотические чувства к героическим событиям прошлых лет, уважения к ветеранам, труженикам тыла, детям родного города, вынесшим на своих плечах тяготы войны.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008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tapisarevskaya.rusedu.net/gallery/1415/den_pobedy_str_13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798490"/>
            <a:ext cx="10515600" cy="4670135"/>
          </a:xfrm>
        </p:spPr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педагогов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Повышать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профессиональной компетентности в вопросе патриотического воспитания детей средней группы, посредством ознакомления с героическим прошлым земляков.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Создавать условия для развития у детей творческого восприятия произведений художественной литературы, УНТ о войне.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формированию у детей начальных представлений о героическом подвиге русского народа в годы ВОВ.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Стимулировать речевую активность детей посредством вовлечения в процесс обсуждения произведений художественной литературы, УНТ, изобразительного искусства, презентаций, мультипликационных фильмов, видеороликов с песнями о ВОВ.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Поощрять в детях творческую инициативу, уверенность, активность, самостоятельность.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у детей уважительное отношение к ветеранам, труженикам тыла, детям войны, перенёсшим тяготы сурового времени.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65907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tapisarevskaya.rusedu.net/gallery/1415/den_pobedy_str_13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родителей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Приобщать детей к историческому прошлому большой и малой Родины.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сохранению и продолжению непрерывной связи поколений.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Оживить в памяти знания о героическом прошлом членов семьи, нашего народа.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Принимать активное участие в образовательной деятельности.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34390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tapisarevskaya.rusedu.net/gallery/1415/den_pobedy_str_13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555348"/>
            <a:ext cx="10515600" cy="524481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и показатели эффективности проекта: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992063"/>
            <a:ext cx="10515600" cy="5138282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</a:t>
            </a:r>
          </a:p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Имеют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начальные представления о Великой Отечественной войне, празднике День Победы;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 объяснить смысл слов Великая Отечественная война, герой, ветеран, труженик тыла, День Победы;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интересом слушают рассказы, стихотворения, музыкальные произведения о ВОВ, рассматривают репродукции картин и высказывают своё отношение;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Читают наизусть стихи о войне и победе;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Понимают смысл пословиц и поговорок о мире, дружбе, войне;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увлечением слушают рассказы, приглашённых гостей о помощи фронту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шатурянами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годы ВОВ;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Владеют элементарной информацией о родственниках, отдавших воинский долг Родине в годы ВОВ;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Испытывают желание продолжать знакомство с героическими событиями ВОВ;</a:t>
            </a:r>
          </a:p>
          <a:p>
            <a:pPr lvl="0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Владеют элементарными коммуникативными навыками в игровой деятельности.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73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tapisarevskaya.rusedu.net/gallery/1415/den_pobedy_str_13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педагогов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313645"/>
            <a:ext cx="10515600" cy="4863318"/>
          </a:xfrm>
        </p:spPr>
        <p:txBody>
          <a:bodyPr/>
          <a:lstStyle/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Компетентен в вопросах духовно-нравственного и патриотического воспитания детей дошкольного возраста;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Создаёт РППС для формирования у детей элементарных представлений о ВОВ, празднике День Победы;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Влияет на развитие игровых сюжетов;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Способен подвести детей к проявлению творческой инициативы в отображении своего отношения к миру и дружбе посредством изобразительной деятельности;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Вовлекает родителей воспитанников в проектную деятельность.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4350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tapisarevskaya.rusedu.net/gallery/1415/den_pobedy_str_13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родителей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Проявляют осознанное отношение к проблеме приобщения детей к героическому подвигу русского народа в годы ВОВ;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общении с детьми обсуждают героическое прошлое членов семьи, отдавших свой долг Родине в годы ВОВ;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Проявляют творческую активность в совместной с детьми творческой деятельности при создании открытки ветерану;</a:t>
            </a:r>
          </a:p>
          <a:p>
            <a:pPr lvl="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Принимает активное участие в мероприятиях проекта.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5631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1182</Words>
  <Application>Microsoft Office PowerPoint</Application>
  <PresentationFormat>Произвольный</PresentationFormat>
  <Paragraphs>115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«Расскажем детям о войне»</vt:lpstr>
      <vt:lpstr>Информационная карта проекта</vt:lpstr>
      <vt:lpstr>Цель проекта</vt:lpstr>
      <vt:lpstr>Задачи проекта</vt:lpstr>
      <vt:lpstr>Слайд 5</vt:lpstr>
      <vt:lpstr>Для родителей</vt:lpstr>
      <vt:lpstr>Критерии и показатели эффективности проекта: </vt:lpstr>
      <vt:lpstr>Для педагогов</vt:lpstr>
      <vt:lpstr>Для родителей</vt:lpstr>
      <vt:lpstr>Ожидаемые результаты по проекту: </vt:lpstr>
      <vt:lpstr>Слайд 11</vt:lpstr>
      <vt:lpstr>Слайд 12</vt:lpstr>
      <vt:lpstr>Форма проведения итогового мероприятия проекта: </vt:lpstr>
      <vt:lpstr>Продукты проекта</vt:lpstr>
      <vt:lpstr>Слайд 15</vt:lpstr>
      <vt:lpstr>Слайд 16</vt:lpstr>
      <vt:lpstr>Организованная образовательная деятельность</vt:lpstr>
      <vt:lpstr>Слайд 18</vt:lpstr>
      <vt:lpstr>Слайд 19</vt:lpstr>
      <vt:lpstr>Слайд 20</vt:lpstr>
      <vt:lpstr>Другие формы работы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 Комиссарова</dc:creator>
  <cp:lastModifiedBy>Комиссарова</cp:lastModifiedBy>
  <cp:revision>30</cp:revision>
  <dcterms:created xsi:type="dcterms:W3CDTF">2015-09-05T18:22:24Z</dcterms:created>
  <dcterms:modified xsi:type="dcterms:W3CDTF">2020-09-13T12:13:37Z</dcterms:modified>
</cp:coreProperties>
</file>