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0" r:id="rId5"/>
    <p:sldId id="259" r:id="rId6"/>
    <p:sldId id="272" r:id="rId7"/>
    <p:sldId id="263" r:id="rId8"/>
    <p:sldId id="264" r:id="rId9"/>
    <p:sldId id="265" r:id="rId10"/>
    <p:sldId id="262" r:id="rId11"/>
    <p:sldId id="261" r:id="rId12"/>
    <p:sldId id="273" r:id="rId13"/>
    <p:sldId id="266" r:id="rId14"/>
    <p:sldId id="274" r:id="rId15"/>
    <p:sldId id="270" r:id="rId16"/>
    <p:sldId id="275" r:id="rId17"/>
    <p:sldId id="268" r:id="rId18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69" y="-18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6292151" y="1028705"/>
            <a:ext cx="955675" cy="500380"/>
          </a:xfrm>
          <a:custGeom>
            <a:avLst/>
            <a:gdLst/>
            <a:ahLst/>
            <a:cxnLst/>
            <a:rect l="l" t="t" r="r" b="b"/>
            <a:pathLst>
              <a:path w="955675" h="500380">
                <a:moveTo>
                  <a:pt x="706344" y="499998"/>
                </a:moveTo>
                <a:lnTo>
                  <a:pt x="249193" y="499998"/>
                </a:lnTo>
                <a:lnTo>
                  <a:pt x="204369" y="495970"/>
                </a:lnTo>
                <a:lnTo>
                  <a:pt x="162194" y="484359"/>
                </a:lnTo>
                <a:lnTo>
                  <a:pt x="123368" y="465874"/>
                </a:lnTo>
                <a:lnTo>
                  <a:pt x="88593" y="441223"/>
                </a:lnTo>
                <a:lnTo>
                  <a:pt x="58568" y="411115"/>
                </a:lnTo>
                <a:lnTo>
                  <a:pt x="33996" y="376258"/>
                </a:lnTo>
                <a:lnTo>
                  <a:pt x="15576" y="337362"/>
                </a:lnTo>
                <a:lnTo>
                  <a:pt x="4010" y="295135"/>
                </a:lnTo>
                <a:lnTo>
                  <a:pt x="0" y="250286"/>
                </a:lnTo>
                <a:lnTo>
                  <a:pt x="4010" y="205266"/>
                </a:lnTo>
                <a:lnTo>
                  <a:pt x="15576" y="162906"/>
                </a:lnTo>
                <a:lnTo>
                  <a:pt x="33996" y="123910"/>
                </a:lnTo>
                <a:lnTo>
                  <a:pt x="58568" y="88981"/>
                </a:lnTo>
                <a:lnTo>
                  <a:pt x="88593" y="58825"/>
                </a:lnTo>
                <a:lnTo>
                  <a:pt x="123368" y="34145"/>
                </a:lnTo>
                <a:lnTo>
                  <a:pt x="162194" y="15645"/>
                </a:lnTo>
                <a:lnTo>
                  <a:pt x="204369" y="4028"/>
                </a:lnTo>
                <a:lnTo>
                  <a:pt x="249193" y="0"/>
                </a:lnTo>
                <a:lnTo>
                  <a:pt x="706344" y="0"/>
                </a:lnTo>
                <a:lnTo>
                  <a:pt x="751168" y="4028"/>
                </a:lnTo>
                <a:lnTo>
                  <a:pt x="793343" y="15645"/>
                </a:lnTo>
                <a:lnTo>
                  <a:pt x="832169" y="34145"/>
                </a:lnTo>
                <a:lnTo>
                  <a:pt x="866944" y="58825"/>
                </a:lnTo>
                <a:lnTo>
                  <a:pt x="896969" y="88981"/>
                </a:lnTo>
                <a:lnTo>
                  <a:pt x="921541" y="123910"/>
                </a:lnTo>
                <a:lnTo>
                  <a:pt x="939961" y="162906"/>
                </a:lnTo>
                <a:lnTo>
                  <a:pt x="951526" y="205266"/>
                </a:lnTo>
                <a:lnTo>
                  <a:pt x="955537" y="250286"/>
                </a:lnTo>
                <a:lnTo>
                  <a:pt x="951357" y="295135"/>
                </a:lnTo>
                <a:lnTo>
                  <a:pt x="939664" y="337362"/>
                </a:lnTo>
                <a:lnTo>
                  <a:pt x="921160" y="376258"/>
                </a:lnTo>
                <a:lnTo>
                  <a:pt x="896545" y="411115"/>
                </a:lnTo>
                <a:lnTo>
                  <a:pt x="866521" y="441223"/>
                </a:lnTo>
                <a:lnTo>
                  <a:pt x="831788" y="465874"/>
                </a:lnTo>
                <a:lnTo>
                  <a:pt x="793047" y="484359"/>
                </a:lnTo>
                <a:lnTo>
                  <a:pt x="750999" y="495970"/>
                </a:lnTo>
                <a:lnTo>
                  <a:pt x="706344" y="499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6287159" y="1028701"/>
            <a:ext cx="965835" cy="497840"/>
          </a:xfrm>
          <a:custGeom>
            <a:avLst/>
            <a:gdLst/>
            <a:ahLst/>
            <a:cxnLst/>
            <a:rect l="l" t="t" r="r" b="b"/>
            <a:pathLst>
              <a:path w="965834" h="497840">
                <a:moveTo>
                  <a:pt x="716305" y="497617"/>
                </a:moveTo>
                <a:lnTo>
                  <a:pt x="249177" y="497617"/>
                </a:lnTo>
                <a:lnTo>
                  <a:pt x="204356" y="493612"/>
                </a:lnTo>
                <a:lnTo>
                  <a:pt x="162184" y="482065"/>
                </a:lnTo>
                <a:lnTo>
                  <a:pt x="123361" y="463673"/>
                </a:lnTo>
                <a:lnTo>
                  <a:pt x="88587" y="439139"/>
                </a:lnTo>
                <a:lnTo>
                  <a:pt x="58565" y="409161"/>
                </a:lnTo>
                <a:lnTo>
                  <a:pt x="33994" y="374439"/>
                </a:lnTo>
                <a:lnTo>
                  <a:pt x="15575" y="335673"/>
                </a:lnTo>
                <a:lnTo>
                  <a:pt x="4010" y="293563"/>
                </a:lnTo>
                <a:lnTo>
                  <a:pt x="0" y="248808"/>
                </a:lnTo>
                <a:lnTo>
                  <a:pt x="4010" y="204054"/>
                </a:lnTo>
                <a:lnTo>
                  <a:pt x="15575" y="161944"/>
                </a:lnTo>
                <a:lnTo>
                  <a:pt x="33994" y="123178"/>
                </a:lnTo>
                <a:lnTo>
                  <a:pt x="58565" y="88456"/>
                </a:lnTo>
                <a:lnTo>
                  <a:pt x="88587" y="58478"/>
                </a:lnTo>
                <a:lnTo>
                  <a:pt x="123361" y="33943"/>
                </a:lnTo>
                <a:lnTo>
                  <a:pt x="162184" y="15552"/>
                </a:lnTo>
                <a:lnTo>
                  <a:pt x="204356" y="4004"/>
                </a:lnTo>
                <a:lnTo>
                  <a:pt x="249177" y="0"/>
                </a:lnTo>
                <a:lnTo>
                  <a:pt x="716305" y="0"/>
                </a:lnTo>
                <a:lnTo>
                  <a:pt x="760956" y="4004"/>
                </a:lnTo>
                <a:lnTo>
                  <a:pt x="803002" y="15552"/>
                </a:lnTo>
                <a:lnTo>
                  <a:pt x="813515" y="20543"/>
                </a:lnTo>
                <a:lnTo>
                  <a:pt x="249177" y="20543"/>
                </a:lnTo>
                <a:lnTo>
                  <a:pt x="203280" y="25178"/>
                </a:lnTo>
                <a:lnTo>
                  <a:pt x="160504" y="38466"/>
                </a:lnTo>
                <a:lnTo>
                  <a:pt x="121773" y="59484"/>
                </a:lnTo>
                <a:lnTo>
                  <a:pt x="88012" y="87311"/>
                </a:lnTo>
                <a:lnTo>
                  <a:pt x="60144" y="121022"/>
                </a:lnTo>
                <a:lnTo>
                  <a:pt x="39094" y="159696"/>
                </a:lnTo>
                <a:lnTo>
                  <a:pt x="25787" y="202409"/>
                </a:lnTo>
                <a:lnTo>
                  <a:pt x="21145" y="248238"/>
                </a:lnTo>
                <a:lnTo>
                  <a:pt x="25787" y="294067"/>
                </a:lnTo>
                <a:lnTo>
                  <a:pt x="39094" y="336780"/>
                </a:lnTo>
                <a:lnTo>
                  <a:pt x="60144" y="375453"/>
                </a:lnTo>
                <a:lnTo>
                  <a:pt x="88012" y="409165"/>
                </a:lnTo>
                <a:lnTo>
                  <a:pt x="121773" y="436991"/>
                </a:lnTo>
                <a:lnTo>
                  <a:pt x="160504" y="458010"/>
                </a:lnTo>
                <a:lnTo>
                  <a:pt x="203280" y="471298"/>
                </a:lnTo>
                <a:lnTo>
                  <a:pt x="249177" y="475932"/>
                </a:lnTo>
                <a:lnTo>
                  <a:pt x="816244" y="475932"/>
                </a:lnTo>
                <a:lnTo>
                  <a:pt x="803298" y="482065"/>
                </a:lnTo>
                <a:lnTo>
                  <a:pt x="761126" y="493612"/>
                </a:lnTo>
                <a:lnTo>
                  <a:pt x="716305" y="497617"/>
                </a:lnTo>
                <a:close/>
              </a:path>
              <a:path w="965834" h="497840">
                <a:moveTo>
                  <a:pt x="816244" y="475932"/>
                </a:moveTo>
                <a:lnTo>
                  <a:pt x="716305" y="475932"/>
                </a:lnTo>
                <a:lnTo>
                  <a:pt x="762202" y="471298"/>
                </a:lnTo>
                <a:lnTo>
                  <a:pt x="804978" y="458010"/>
                </a:lnTo>
                <a:lnTo>
                  <a:pt x="843709" y="436991"/>
                </a:lnTo>
                <a:lnTo>
                  <a:pt x="877474" y="409161"/>
                </a:lnTo>
                <a:lnTo>
                  <a:pt x="905338" y="375453"/>
                </a:lnTo>
                <a:lnTo>
                  <a:pt x="926388" y="336780"/>
                </a:lnTo>
                <a:lnTo>
                  <a:pt x="939696" y="294067"/>
                </a:lnTo>
                <a:lnTo>
                  <a:pt x="944337" y="248238"/>
                </a:lnTo>
                <a:lnTo>
                  <a:pt x="939696" y="202409"/>
                </a:lnTo>
                <a:lnTo>
                  <a:pt x="926388" y="159696"/>
                </a:lnTo>
                <a:lnTo>
                  <a:pt x="905338" y="121022"/>
                </a:lnTo>
                <a:lnTo>
                  <a:pt x="877470" y="87311"/>
                </a:lnTo>
                <a:lnTo>
                  <a:pt x="843709" y="59484"/>
                </a:lnTo>
                <a:lnTo>
                  <a:pt x="804978" y="38466"/>
                </a:lnTo>
                <a:lnTo>
                  <a:pt x="762202" y="25178"/>
                </a:lnTo>
                <a:lnTo>
                  <a:pt x="716305" y="20543"/>
                </a:lnTo>
                <a:lnTo>
                  <a:pt x="813515" y="20543"/>
                </a:lnTo>
                <a:lnTo>
                  <a:pt x="876472" y="58478"/>
                </a:lnTo>
                <a:lnTo>
                  <a:pt x="906494" y="88456"/>
                </a:lnTo>
                <a:lnTo>
                  <a:pt x="931107" y="123178"/>
                </a:lnTo>
                <a:lnTo>
                  <a:pt x="949611" y="161944"/>
                </a:lnTo>
                <a:lnTo>
                  <a:pt x="961303" y="204054"/>
                </a:lnTo>
                <a:lnTo>
                  <a:pt x="965483" y="248808"/>
                </a:lnTo>
                <a:lnTo>
                  <a:pt x="961472" y="293563"/>
                </a:lnTo>
                <a:lnTo>
                  <a:pt x="949907" y="335673"/>
                </a:lnTo>
                <a:lnTo>
                  <a:pt x="931488" y="374439"/>
                </a:lnTo>
                <a:lnTo>
                  <a:pt x="906914" y="409165"/>
                </a:lnTo>
                <a:lnTo>
                  <a:pt x="876895" y="439139"/>
                </a:lnTo>
                <a:lnTo>
                  <a:pt x="842121" y="463673"/>
                </a:lnTo>
                <a:lnTo>
                  <a:pt x="816244" y="47593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6561071" y="1178645"/>
            <a:ext cx="417195" cy="203200"/>
          </a:xfrm>
          <a:custGeom>
            <a:avLst/>
            <a:gdLst/>
            <a:ahLst/>
            <a:cxnLst/>
            <a:rect l="l" t="t" r="r" b="b"/>
            <a:pathLst>
              <a:path w="417194" h="203200">
                <a:moveTo>
                  <a:pt x="323161" y="203061"/>
                </a:moveTo>
                <a:lnTo>
                  <a:pt x="313765" y="203061"/>
                </a:lnTo>
                <a:lnTo>
                  <a:pt x="307869" y="197368"/>
                </a:lnTo>
                <a:lnTo>
                  <a:pt x="305105" y="194331"/>
                </a:lnTo>
                <a:lnTo>
                  <a:pt x="303632" y="190536"/>
                </a:lnTo>
                <a:lnTo>
                  <a:pt x="303632" y="182565"/>
                </a:lnTo>
                <a:lnTo>
                  <a:pt x="304921" y="178769"/>
                </a:lnTo>
                <a:lnTo>
                  <a:pt x="365169" y="116712"/>
                </a:lnTo>
                <a:lnTo>
                  <a:pt x="6632" y="116712"/>
                </a:lnTo>
                <a:lnTo>
                  <a:pt x="0" y="109880"/>
                </a:lnTo>
                <a:lnTo>
                  <a:pt x="0" y="93180"/>
                </a:lnTo>
                <a:lnTo>
                  <a:pt x="6632" y="86348"/>
                </a:lnTo>
                <a:lnTo>
                  <a:pt x="365353" y="86348"/>
                </a:lnTo>
                <a:lnTo>
                  <a:pt x="302342" y="21444"/>
                </a:lnTo>
                <a:lnTo>
                  <a:pt x="302342" y="11766"/>
                </a:lnTo>
                <a:lnTo>
                  <a:pt x="313765" y="0"/>
                </a:lnTo>
                <a:lnTo>
                  <a:pt x="323161" y="0"/>
                </a:lnTo>
                <a:lnTo>
                  <a:pt x="416941" y="96786"/>
                </a:lnTo>
                <a:lnTo>
                  <a:pt x="416941" y="106464"/>
                </a:lnTo>
                <a:lnTo>
                  <a:pt x="323161" y="20306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160329" y="2161133"/>
            <a:ext cx="180092" cy="181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089293" y="2143028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39" h="216535">
                <a:moveTo>
                  <a:pt x="1953805" y="201739"/>
                </a:moveTo>
                <a:lnTo>
                  <a:pt x="1917365" y="194465"/>
                </a:lnTo>
                <a:lnTo>
                  <a:pt x="1887728" y="174582"/>
                </a:lnTo>
                <a:lnTo>
                  <a:pt x="1867808" y="145000"/>
                </a:lnTo>
                <a:lnTo>
                  <a:pt x="1860520" y="108629"/>
                </a:lnTo>
                <a:lnTo>
                  <a:pt x="1867808" y="72257"/>
                </a:lnTo>
                <a:lnTo>
                  <a:pt x="1887728" y="42675"/>
                </a:lnTo>
                <a:lnTo>
                  <a:pt x="1917365" y="22792"/>
                </a:lnTo>
                <a:lnTo>
                  <a:pt x="1953805" y="15518"/>
                </a:lnTo>
                <a:lnTo>
                  <a:pt x="1990244" y="22792"/>
                </a:lnTo>
                <a:lnTo>
                  <a:pt x="2019882" y="42675"/>
                </a:lnTo>
                <a:lnTo>
                  <a:pt x="2027719" y="54314"/>
                </a:lnTo>
                <a:lnTo>
                  <a:pt x="1953805" y="54314"/>
                </a:lnTo>
                <a:lnTo>
                  <a:pt x="1932731" y="58618"/>
                </a:lnTo>
                <a:lnTo>
                  <a:pt x="1915422" y="70317"/>
                </a:lnTo>
                <a:lnTo>
                  <a:pt x="1903701" y="87594"/>
                </a:lnTo>
                <a:lnTo>
                  <a:pt x="1899389" y="108629"/>
                </a:lnTo>
                <a:lnTo>
                  <a:pt x="1903701" y="129663"/>
                </a:lnTo>
                <a:lnTo>
                  <a:pt x="1915422" y="146940"/>
                </a:lnTo>
                <a:lnTo>
                  <a:pt x="1932731" y="158639"/>
                </a:lnTo>
                <a:lnTo>
                  <a:pt x="1953805" y="162943"/>
                </a:lnTo>
                <a:lnTo>
                  <a:pt x="2027719" y="162943"/>
                </a:lnTo>
                <a:lnTo>
                  <a:pt x="2019882" y="174582"/>
                </a:lnTo>
                <a:lnTo>
                  <a:pt x="1990244" y="194465"/>
                </a:lnTo>
                <a:lnTo>
                  <a:pt x="1953805" y="201739"/>
                </a:lnTo>
                <a:close/>
              </a:path>
              <a:path w="2047239" h="216535">
                <a:moveTo>
                  <a:pt x="2027719" y="162943"/>
                </a:moveTo>
                <a:lnTo>
                  <a:pt x="1953805" y="162943"/>
                </a:lnTo>
                <a:lnTo>
                  <a:pt x="1974879" y="158639"/>
                </a:lnTo>
                <a:lnTo>
                  <a:pt x="1992188" y="146940"/>
                </a:lnTo>
                <a:lnTo>
                  <a:pt x="2003909" y="129663"/>
                </a:lnTo>
                <a:lnTo>
                  <a:pt x="2008221" y="108629"/>
                </a:lnTo>
                <a:lnTo>
                  <a:pt x="2003909" y="87594"/>
                </a:lnTo>
                <a:lnTo>
                  <a:pt x="1992188" y="70317"/>
                </a:lnTo>
                <a:lnTo>
                  <a:pt x="1974879" y="58618"/>
                </a:lnTo>
                <a:lnTo>
                  <a:pt x="1953805" y="54314"/>
                </a:lnTo>
                <a:lnTo>
                  <a:pt x="2027719" y="54314"/>
                </a:lnTo>
                <a:lnTo>
                  <a:pt x="2039802" y="72257"/>
                </a:lnTo>
                <a:lnTo>
                  <a:pt x="2047090" y="108629"/>
                </a:lnTo>
                <a:lnTo>
                  <a:pt x="2039802" y="145000"/>
                </a:lnTo>
                <a:lnTo>
                  <a:pt x="2027719" y="162943"/>
                </a:lnTo>
                <a:close/>
              </a:path>
              <a:path w="2047239" h="216535">
                <a:moveTo>
                  <a:pt x="1041684" y="215965"/>
                </a:moveTo>
                <a:lnTo>
                  <a:pt x="1002815" y="215965"/>
                </a:lnTo>
                <a:lnTo>
                  <a:pt x="1002815" y="128027"/>
                </a:lnTo>
                <a:lnTo>
                  <a:pt x="916008" y="128027"/>
                </a:lnTo>
                <a:lnTo>
                  <a:pt x="916008" y="89231"/>
                </a:lnTo>
                <a:lnTo>
                  <a:pt x="1004110" y="89231"/>
                </a:lnTo>
                <a:lnTo>
                  <a:pt x="1004110" y="0"/>
                </a:lnTo>
                <a:lnTo>
                  <a:pt x="1042979" y="0"/>
                </a:lnTo>
                <a:lnTo>
                  <a:pt x="1042979" y="87937"/>
                </a:lnTo>
                <a:lnTo>
                  <a:pt x="1132377" y="87937"/>
                </a:lnTo>
                <a:lnTo>
                  <a:pt x="1132377" y="126734"/>
                </a:lnTo>
                <a:lnTo>
                  <a:pt x="1041684" y="126734"/>
                </a:lnTo>
                <a:lnTo>
                  <a:pt x="1041684" y="215965"/>
                </a:lnTo>
                <a:close/>
              </a:path>
              <a:path w="2047239" h="216535">
                <a:moveTo>
                  <a:pt x="93285" y="201739"/>
                </a:moveTo>
                <a:lnTo>
                  <a:pt x="56845" y="194465"/>
                </a:lnTo>
                <a:lnTo>
                  <a:pt x="27208" y="174582"/>
                </a:lnTo>
                <a:lnTo>
                  <a:pt x="7287" y="145000"/>
                </a:lnTo>
                <a:lnTo>
                  <a:pt x="0" y="108629"/>
                </a:lnTo>
                <a:lnTo>
                  <a:pt x="7470" y="72257"/>
                </a:lnTo>
                <a:lnTo>
                  <a:pt x="27694" y="42675"/>
                </a:lnTo>
                <a:lnTo>
                  <a:pt x="57392" y="22792"/>
                </a:lnTo>
                <a:lnTo>
                  <a:pt x="93285" y="15518"/>
                </a:lnTo>
                <a:lnTo>
                  <a:pt x="129724" y="22792"/>
                </a:lnTo>
                <a:lnTo>
                  <a:pt x="159362" y="42675"/>
                </a:lnTo>
                <a:lnTo>
                  <a:pt x="167199" y="54314"/>
                </a:lnTo>
                <a:lnTo>
                  <a:pt x="93285" y="54314"/>
                </a:lnTo>
                <a:lnTo>
                  <a:pt x="72210" y="58618"/>
                </a:lnTo>
                <a:lnTo>
                  <a:pt x="54902" y="70317"/>
                </a:lnTo>
                <a:lnTo>
                  <a:pt x="43180" y="87594"/>
                </a:lnTo>
                <a:lnTo>
                  <a:pt x="38868" y="108629"/>
                </a:lnTo>
                <a:lnTo>
                  <a:pt x="43180" y="129663"/>
                </a:lnTo>
                <a:lnTo>
                  <a:pt x="54902" y="146940"/>
                </a:lnTo>
                <a:lnTo>
                  <a:pt x="72210" y="158639"/>
                </a:lnTo>
                <a:lnTo>
                  <a:pt x="93285" y="162943"/>
                </a:lnTo>
                <a:lnTo>
                  <a:pt x="167199" y="162943"/>
                </a:lnTo>
                <a:lnTo>
                  <a:pt x="159362" y="174582"/>
                </a:lnTo>
                <a:lnTo>
                  <a:pt x="129724" y="194465"/>
                </a:lnTo>
                <a:lnTo>
                  <a:pt x="93285" y="201739"/>
                </a:lnTo>
                <a:close/>
              </a:path>
              <a:path w="2047239" h="216535">
                <a:moveTo>
                  <a:pt x="167199" y="162943"/>
                </a:moveTo>
                <a:lnTo>
                  <a:pt x="93285" y="162943"/>
                </a:lnTo>
                <a:lnTo>
                  <a:pt x="114359" y="158639"/>
                </a:lnTo>
                <a:lnTo>
                  <a:pt x="131668" y="146940"/>
                </a:lnTo>
                <a:lnTo>
                  <a:pt x="143389" y="129663"/>
                </a:lnTo>
                <a:lnTo>
                  <a:pt x="147701" y="108629"/>
                </a:lnTo>
                <a:lnTo>
                  <a:pt x="143389" y="87594"/>
                </a:lnTo>
                <a:lnTo>
                  <a:pt x="131668" y="70317"/>
                </a:lnTo>
                <a:lnTo>
                  <a:pt x="114359" y="58618"/>
                </a:lnTo>
                <a:lnTo>
                  <a:pt x="93285" y="54314"/>
                </a:lnTo>
                <a:lnTo>
                  <a:pt x="167199" y="54314"/>
                </a:lnTo>
                <a:lnTo>
                  <a:pt x="179282" y="72257"/>
                </a:lnTo>
                <a:lnTo>
                  <a:pt x="186570" y="108629"/>
                </a:lnTo>
                <a:lnTo>
                  <a:pt x="179282" y="145000"/>
                </a:lnTo>
                <a:lnTo>
                  <a:pt x="167199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156442" y="4019467"/>
            <a:ext cx="186570" cy="1862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156442" y="6669242"/>
            <a:ext cx="186570" cy="1124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1139599" y="3088360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537" y="186221"/>
                </a:moveTo>
                <a:lnTo>
                  <a:pt x="71097" y="178947"/>
                </a:lnTo>
                <a:lnTo>
                  <a:pt x="41460" y="159064"/>
                </a:lnTo>
                <a:lnTo>
                  <a:pt x="21539" y="129482"/>
                </a:lnTo>
                <a:lnTo>
                  <a:pt x="14251" y="93110"/>
                </a:lnTo>
                <a:lnTo>
                  <a:pt x="21539" y="56739"/>
                </a:lnTo>
                <a:lnTo>
                  <a:pt x="41460" y="27157"/>
                </a:lnTo>
                <a:lnTo>
                  <a:pt x="71097" y="7274"/>
                </a:lnTo>
                <a:lnTo>
                  <a:pt x="107537" y="0"/>
                </a:lnTo>
                <a:lnTo>
                  <a:pt x="143976" y="7274"/>
                </a:lnTo>
                <a:lnTo>
                  <a:pt x="173614" y="27157"/>
                </a:lnTo>
                <a:lnTo>
                  <a:pt x="181451" y="38796"/>
                </a:lnTo>
                <a:lnTo>
                  <a:pt x="107537" y="38796"/>
                </a:lnTo>
                <a:lnTo>
                  <a:pt x="86462" y="43100"/>
                </a:lnTo>
                <a:lnTo>
                  <a:pt x="69154" y="54799"/>
                </a:lnTo>
                <a:lnTo>
                  <a:pt x="57432" y="72075"/>
                </a:lnTo>
                <a:lnTo>
                  <a:pt x="53120" y="93110"/>
                </a:lnTo>
                <a:lnTo>
                  <a:pt x="57432" y="114145"/>
                </a:lnTo>
                <a:lnTo>
                  <a:pt x="69154" y="131421"/>
                </a:lnTo>
                <a:lnTo>
                  <a:pt x="86462" y="143121"/>
                </a:lnTo>
                <a:lnTo>
                  <a:pt x="107537" y="147425"/>
                </a:lnTo>
                <a:lnTo>
                  <a:pt x="181451" y="147425"/>
                </a:lnTo>
                <a:lnTo>
                  <a:pt x="173614" y="159064"/>
                </a:lnTo>
                <a:lnTo>
                  <a:pt x="143976" y="178947"/>
                </a:lnTo>
                <a:lnTo>
                  <a:pt x="107537" y="186221"/>
                </a:lnTo>
                <a:close/>
              </a:path>
              <a:path w="216534" h="2063114">
                <a:moveTo>
                  <a:pt x="181451" y="147425"/>
                </a:moveTo>
                <a:lnTo>
                  <a:pt x="107537" y="147425"/>
                </a:lnTo>
                <a:lnTo>
                  <a:pt x="128611" y="143121"/>
                </a:lnTo>
                <a:lnTo>
                  <a:pt x="145919" y="131421"/>
                </a:lnTo>
                <a:lnTo>
                  <a:pt x="157641" y="114145"/>
                </a:lnTo>
                <a:lnTo>
                  <a:pt x="161953" y="93110"/>
                </a:lnTo>
                <a:lnTo>
                  <a:pt x="157641" y="72075"/>
                </a:lnTo>
                <a:lnTo>
                  <a:pt x="145919" y="54799"/>
                </a:lnTo>
                <a:lnTo>
                  <a:pt x="128611" y="43100"/>
                </a:lnTo>
                <a:lnTo>
                  <a:pt x="107537" y="38796"/>
                </a:lnTo>
                <a:lnTo>
                  <a:pt x="181451" y="38796"/>
                </a:lnTo>
                <a:lnTo>
                  <a:pt x="193534" y="56739"/>
                </a:lnTo>
                <a:lnTo>
                  <a:pt x="200822" y="93110"/>
                </a:lnTo>
                <a:lnTo>
                  <a:pt x="193534" y="129482"/>
                </a:lnTo>
                <a:lnTo>
                  <a:pt x="181451" y="147425"/>
                </a:lnTo>
                <a:close/>
              </a:path>
              <a:path w="216534" h="2063114">
                <a:moveTo>
                  <a:pt x="126971" y="2062660"/>
                </a:moveTo>
                <a:lnTo>
                  <a:pt x="88102" y="2062660"/>
                </a:lnTo>
                <a:lnTo>
                  <a:pt x="8810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98" y="1935926"/>
                </a:lnTo>
                <a:lnTo>
                  <a:pt x="89398" y="1846695"/>
                </a:lnTo>
                <a:lnTo>
                  <a:pt x="128267" y="1846695"/>
                </a:lnTo>
                <a:lnTo>
                  <a:pt x="128267" y="1934633"/>
                </a:lnTo>
                <a:lnTo>
                  <a:pt x="216369" y="1934633"/>
                </a:lnTo>
                <a:lnTo>
                  <a:pt x="216369" y="1973429"/>
                </a:lnTo>
                <a:lnTo>
                  <a:pt x="126971" y="1973429"/>
                </a:lnTo>
                <a:lnTo>
                  <a:pt x="126971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153851" y="5738135"/>
            <a:ext cx="186570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2086702" y="3088360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20" h="204851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204851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2048510">
                <a:moveTo>
                  <a:pt x="1958988" y="1117328"/>
                </a:moveTo>
                <a:lnTo>
                  <a:pt x="1922548" y="1110054"/>
                </a:lnTo>
                <a:lnTo>
                  <a:pt x="1892911" y="1090171"/>
                </a:lnTo>
                <a:lnTo>
                  <a:pt x="1872990" y="1060589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4985" y="1060589"/>
                </a:lnTo>
                <a:lnTo>
                  <a:pt x="2025064" y="1090171"/>
                </a:lnTo>
                <a:lnTo>
                  <a:pt x="1995427" y="1110054"/>
                </a:lnTo>
                <a:lnTo>
                  <a:pt x="1958988" y="1117328"/>
                </a:lnTo>
                <a:close/>
              </a:path>
              <a:path w="2052320" h="2048510">
                <a:moveTo>
                  <a:pt x="1026136" y="2048435"/>
                </a:moveTo>
                <a:lnTo>
                  <a:pt x="989697" y="2041161"/>
                </a:lnTo>
                <a:lnTo>
                  <a:pt x="960059" y="2021278"/>
                </a:lnTo>
                <a:lnTo>
                  <a:pt x="940139" y="1991696"/>
                </a:lnTo>
                <a:lnTo>
                  <a:pt x="932851" y="1955324"/>
                </a:lnTo>
                <a:lnTo>
                  <a:pt x="940139" y="1918953"/>
                </a:lnTo>
                <a:lnTo>
                  <a:pt x="960059" y="1889371"/>
                </a:lnTo>
                <a:lnTo>
                  <a:pt x="989697" y="1869488"/>
                </a:lnTo>
                <a:lnTo>
                  <a:pt x="1026136" y="1862214"/>
                </a:lnTo>
                <a:lnTo>
                  <a:pt x="1062029" y="1869488"/>
                </a:lnTo>
                <a:lnTo>
                  <a:pt x="1091727" y="1889371"/>
                </a:lnTo>
                <a:lnTo>
                  <a:pt x="1111951" y="1918953"/>
                </a:lnTo>
                <a:lnTo>
                  <a:pt x="1119421" y="1955324"/>
                </a:lnTo>
                <a:lnTo>
                  <a:pt x="1112133" y="1991696"/>
                </a:lnTo>
                <a:lnTo>
                  <a:pt x="1092213" y="2021278"/>
                </a:lnTo>
                <a:lnTo>
                  <a:pt x="1062576" y="2041161"/>
                </a:lnTo>
                <a:lnTo>
                  <a:pt x="1026136" y="20484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2086702" y="5738135"/>
            <a:ext cx="2052320" cy="1043940"/>
          </a:xfrm>
          <a:custGeom>
            <a:avLst/>
            <a:gdLst/>
            <a:ahLst/>
            <a:cxnLst/>
            <a:rect l="l" t="t" r="r" b="b"/>
            <a:pathLst>
              <a:path w="2052320" h="104394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104394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1043940">
                <a:moveTo>
                  <a:pt x="2048396" y="1043567"/>
                </a:moveTo>
                <a:lnTo>
                  <a:pt x="1869580" y="1043567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8396" y="10435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2086702" y="3090946"/>
            <a:ext cx="2052320" cy="2045970"/>
          </a:xfrm>
          <a:custGeom>
            <a:avLst/>
            <a:gdLst/>
            <a:ahLst/>
            <a:cxnLst/>
            <a:rect l="l" t="t" r="r" b="b"/>
            <a:pathLst>
              <a:path w="2052320" h="204597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52320" h="204597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52320" h="204597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52320" h="2045970">
                <a:moveTo>
                  <a:pt x="1958988" y="2045848"/>
                </a:moveTo>
                <a:lnTo>
                  <a:pt x="1922548" y="2038574"/>
                </a:lnTo>
                <a:lnTo>
                  <a:pt x="1892911" y="2018691"/>
                </a:lnTo>
                <a:lnTo>
                  <a:pt x="1872990" y="1989109"/>
                </a:lnTo>
                <a:lnTo>
                  <a:pt x="1865702" y="1952738"/>
                </a:lnTo>
                <a:lnTo>
                  <a:pt x="1872990" y="1916366"/>
                </a:lnTo>
                <a:lnTo>
                  <a:pt x="1892911" y="1886784"/>
                </a:lnTo>
                <a:lnTo>
                  <a:pt x="1922548" y="1866901"/>
                </a:lnTo>
                <a:lnTo>
                  <a:pt x="1958988" y="1859627"/>
                </a:lnTo>
                <a:lnTo>
                  <a:pt x="1995427" y="1866901"/>
                </a:lnTo>
                <a:lnTo>
                  <a:pt x="2025064" y="1886784"/>
                </a:lnTo>
                <a:lnTo>
                  <a:pt x="2032902" y="1898423"/>
                </a:lnTo>
                <a:lnTo>
                  <a:pt x="1958988" y="1898423"/>
                </a:lnTo>
                <a:lnTo>
                  <a:pt x="1937913" y="1902727"/>
                </a:lnTo>
                <a:lnTo>
                  <a:pt x="1920605" y="1914427"/>
                </a:lnTo>
                <a:lnTo>
                  <a:pt x="1908883" y="1931703"/>
                </a:lnTo>
                <a:lnTo>
                  <a:pt x="1904571" y="1952738"/>
                </a:lnTo>
                <a:lnTo>
                  <a:pt x="1908883" y="1973773"/>
                </a:lnTo>
                <a:lnTo>
                  <a:pt x="1920605" y="1991049"/>
                </a:lnTo>
                <a:lnTo>
                  <a:pt x="1937913" y="2002748"/>
                </a:lnTo>
                <a:lnTo>
                  <a:pt x="1958988" y="2007052"/>
                </a:lnTo>
                <a:lnTo>
                  <a:pt x="2032902" y="2007052"/>
                </a:lnTo>
                <a:lnTo>
                  <a:pt x="2025064" y="2018691"/>
                </a:lnTo>
                <a:lnTo>
                  <a:pt x="1995427" y="2038574"/>
                </a:lnTo>
                <a:lnTo>
                  <a:pt x="1958988" y="2045848"/>
                </a:lnTo>
                <a:close/>
              </a:path>
              <a:path w="2052320" h="2045970">
                <a:moveTo>
                  <a:pt x="2032902" y="2007052"/>
                </a:moveTo>
                <a:lnTo>
                  <a:pt x="1958988" y="2007052"/>
                </a:lnTo>
                <a:lnTo>
                  <a:pt x="1980062" y="2002748"/>
                </a:lnTo>
                <a:lnTo>
                  <a:pt x="1997371" y="1991049"/>
                </a:lnTo>
                <a:lnTo>
                  <a:pt x="2009092" y="1973773"/>
                </a:lnTo>
                <a:lnTo>
                  <a:pt x="2013404" y="1952738"/>
                </a:lnTo>
                <a:lnTo>
                  <a:pt x="2009092" y="1931703"/>
                </a:lnTo>
                <a:lnTo>
                  <a:pt x="1997371" y="1914427"/>
                </a:lnTo>
                <a:lnTo>
                  <a:pt x="1980062" y="1902727"/>
                </a:lnTo>
                <a:lnTo>
                  <a:pt x="1958988" y="1898423"/>
                </a:lnTo>
                <a:lnTo>
                  <a:pt x="2032902" y="1898423"/>
                </a:lnTo>
                <a:lnTo>
                  <a:pt x="2044985" y="1916366"/>
                </a:lnTo>
                <a:lnTo>
                  <a:pt x="2052273" y="1952738"/>
                </a:lnTo>
                <a:lnTo>
                  <a:pt x="2044985" y="1989109"/>
                </a:lnTo>
                <a:lnTo>
                  <a:pt x="2032902" y="2007052"/>
                </a:lnTo>
                <a:close/>
              </a:path>
              <a:path w="2052320" h="2045970">
                <a:moveTo>
                  <a:pt x="962650" y="1112155"/>
                </a:moveTo>
                <a:lnTo>
                  <a:pt x="935442" y="1084998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9257" y="1048788"/>
                </a:lnTo>
                <a:lnTo>
                  <a:pt x="1024841" y="1048788"/>
                </a:lnTo>
                <a:lnTo>
                  <a:pt x="962650" y="1112155"/>
                </a:lnTo>
                <a:close/>
              </a:path>
              <a:path w="2052320" h="204597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52320" h="2045970">
                <a:moveTo>
                  <a:pt x="1088326" y="1112155"/>
                </a:moveTo>
                <a:lnTo>
                  <a:pt x="1024841" y="1048788"/>
                </a:lnTo>
                <a:lnTo>
                  <a:pt x="1079257" y="1048788"/>
                </a:lnTo>
                <a:lnTo>
                  <a:pt x="1115534" y="1084998"/>
                </a:lnTo>
                <a:lnTo>
                  <a:pt x="1088326" y="1112155"/>
                </a:lnTo>
                <a:close/>
              </a:path>
              <a:path w="2052320" h="2045970">
                <a:moveTo>
                  <a:pt x="93285" y="1114741"/>
                </a:moveTo>
                <a:lnTo>
                  <a:pt x="56845" y="1107467"/>
                </a:lnTo>
                <a:lnTo>
                  <a:pt x="27208" y="1087584"/>
                </a:lnTo>
                <a:lnTo>
                  <a:pt x="7287" y="1058002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3180" y="1042666"/>
                </a:lnTo>
                <a:lnTo>
                  <a:pt x="54902" y="1059942"/>
                </a:lnTo>
                <a:lnTo>
                  <a:pt x="72210" y="1071641"/>
                </a:lnTo>
                <a:lnTo>
                  <a:pt x="93285" y="1075945"/>
                </a:lnTo>
                <a:lnTo>
                  <a:pt x="167199" y="1075945"/>
                </a:lnTo>
                <a:lnTo>
                  <a:pt x="159362" y="1087584"/>
                </a:lnTo>
                <a:lnTo>
                  <a:pt x="129724" y="1107467"/>
                </a:lnTo>
                <a:lnTo>
                  <a:pt x="93285" y="1114741"/>
                </a:lnTo>
                <a:close/>
              </a:path>
              <a:path w="2052320" h="2045970">
                <a:moveTo>
                  <a:pt x="167199" y="1075945"/>
                </a:moveTo>
                <a:lnTo>
                  <a:pt x="93285" y="1075945"/>
                </a:lnTo>
                <a:lnTo>
                  <a:pt x="114359" y="1071641"/>
                </a:lnTo>
                <a:lnTo>
                  <a:pt x="131668" y="1059942"/>
                </a:lnTo>
                <a:lnTo>
                  <a:pt x="143389" y="1042666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79282" y="1058002"/>
                </a:lnTo>
                <a:lnTo>
                  <a:pt x="167199" y="1075945"/>
                </a:lnTo>
                <a:close/>
              </a:path>
              <a:path w="2052320" h="2045970">
                <a:moveTo>
                  <a:pt x="31094" y="2041969"/>
                </a:moveTo>
                <a:lnTo>
                  <a:pt x="3886" y="2014811"/>
                </a:lnTo>
                <a:lnTo>
                  <a:pt x="67372" y="1951444"/>
                </a:lnTo>
                <a:lnTo>
                  <a:pt x="3886" y="1888077"/>
                </a:lnTo>
                <a:lnTo>
                  <a:pt x="31094" y="1860920"/>
                </a:lnTo>
                <a:lnTo>
                  <a:pt x="94580" y="1924287"/>
                </a:lnTo>
                <a:lnTo>
                  <a:pt x="147701" y="1924287"/>
                </a:lnTo>
                <a:lnTo>
                  <a:pt x="120493" y="1951444"/>
                </a:lnTo>
                <a:lnTo>
                  <a:pt x="147701" y="1978602"/>
                </a:lnTo>
                <a:lnTo>
                  <a:pt x="94580" y="1978602"/>
                </a:lnTo>
                <a:lnTo>
                  <a:pt x="31094" y="2041969"/>
                </a:lnTo>
                <a:close/>
              </a:path>
              <a:path w="2052320" h="2045970">
                <a:moveTo>
                  <a:pt x="147701" y="1924287"/>
                </a:moveTo>
                <a:lnTo>
                  <a:pt x="94580" y="1924287"/>
                </a:lnTo>
                <a:lnTo>
                  <a:pt x="156770" y="1860920"/>
                </a:lnTo>
                <a:lnTo>
                  <a:pt x="183978" y="1888077"/>
                </a:lnTo>
                <a:lnTo>
                  <a:pt x="147701" y="1924287"/>
                </a:lnTo>
                <a:close/>
              </a:path>
              <a:path w="2052320" h="2045970">
                <a:moveTo>
                  <a:pt x="156770" y="2041969"/>
                </a:moveTo>
                <a:lnTo>
                  <a:pt x="94580" y="1978602"/>
                </a:lnTo>
                <a:lnTo>
                  <a:pt x="147701" y="1978602"/>
                </a:lnTo>
                <a:lnTo>
                  <a:pt x="183978" y="2014811"/>
                </a:lnTo>
                <a:lnTo>
                  <a:pt x="156770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2086702" y="5740722"/>
            <a:ext cx="2049780" cy="1041400"/>
          </a:xfrm>
          <a:custGeom>
            <a:avLst/>
            <a:gdLst/>
            <a:ahLst/>
            <a:cxnLst/>
            <a:rect l="l" t="t" r="r" b="b"/>
            <a:pathLst>
              <a:path w="2049779" h="104140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49779" h="104140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49779" h="104140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49779" h="1041400">
                <a:moveTo>
                  <a:pt x="1071434" y="1040980"/>
                </a:moveTo>
                <a:lnTo>
                  <a:pt x="979542" y="1040980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1434" y="1040980"/>
                </a:lnTo>
                <a:close/>
              </a:path>
              <a:path w="2049779" h="104140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49779" h="1041400">
                <a:moveTo>
                  <a:pt x="42835" y="1040980"/>
                </a:moveTo>
                <a:lnTo>
                  <a:pt x="3877" y="1040980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2835" y="1040980"/>
                </a:lnTo>
                <a:close/>
              </a:path>
              <a:path w="2049779" h="1041400">
                <a:moveTo>
                  <a:pt x="182693" y="1040980"/>
                </a:moveTo>
                <a:lnTo>
                  <a:pt x="143734" y="1040980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82693" y="104098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2278778" y="4051408"/>
            <a:ext cx="4359910" cy="3677285"/>
          </a:xfrm>
          <a:custGeom>
            <a:avLst/>
            <a:gdLst/>
            <a:ahLst/>
            <a:cxnLst/>
            <a:rect l="l" t="t" r="r" b="b"/>
            <a:pathLst>
              <a:path w="4359909" h="3677284">
                <a:moveTo>
                  <a:pt x="3895386" y="2783974"/>
                </a:moveTo>
                <a:lnTo>
                  <a:pt x="464487" y="2783974"/>
                </a:lnTo>
                <a:lnTo>
                  <a:pt x="464487" y="14"/>
                </a:lnTo>
                <a:lnTo>
                  <a:pt x="3895386" y="0"/>
                </a:lnTo>
                <a:lnTo>
                  <a:pt x="3942911" y="2414"/>
                </a:lnTo>
                <a:lnTo>
                  <a:pt x="3988946" y="9456"/>
                </a:lnTo>
                <a:lnTo>
                  <a:pt x="4033411" y="20906"/>
                </a:lnTo>
                <a:lnTo>
                  <a:pt x="4076057" y="36529"/>
                </a:lnTo>
                <a:lnTo>
                  <a:pt x="4116644" y="56090"/>
                </a:lnTo>
                <a:lnTo>
                  <a:pt x="4154936" y="79354"/>
                </a:lnTo>
                <a:lnTo>
                  <a:pt x="4190698" y="106087"/>
                </a:lnTo>
                <a:lnTo>
                  <a:pt x="4223693" y="136053"/>
                </a:lnTo>
                <a:lnTo>
                  <a:pt x="4253687" y="169018"/>
                </a:lnTo>
                <a:lnTo>
                  <a:pt x="4280445" y="204746"/>
                </a:lnTo>
                <a:lnTo>
                  <a:pt x="4303731" y="243004"/>
                </a:lnTo>
                <a:lnTo>
                  <a:pt x="4323310" y="283556"/>
                </a:lnTo>
                <a:lnTo>
                  <a:pt x="4338947" y="326167"/>
                </a:lnTo>
                <a:lnTo>
                  <a:pt x="4350408" y="370602"/>
                </a:lnTo>
                <a:lnTo>
                  <a:pt x="4357456" y="416628"/>
                </a:lnTo>
                <a:lnTo>
                  <a:pt x="4359858" y="464007"/>
                </a:lnTo>
                <a:lnTo>
                  <a:pt x="4359858" y="2319980"/>
                </a:lnTo>
                <a:lnTo>
                  <a:pt x="4357456" y="2367482"/>
                </a:lnTo>
                <a:lnTo>
                  <a:pt x="4350407" y="2413598"/>
                </a:lnTo>
                <a:lnTo>
                  <a:pt x="4338945" y="2458096"/>
                </a:lnTo>
                <a:lnTo>
                  <a:pt x="4323307" y="2500745"/>
                </a:lnTo>
                <a:lnTo>
                  <a:pt x="4303726" y="2541313"/>
                </a:lnTo>
                <a:lnTo>
                  <a:pt x="4280438" y="2579568"/>
                </a:lnTo>
                <a:lnTo>
                  <a:pt x="4253678" y="2615278"/>
                </a:lnTo>
                <a:lnTo>
                  <a:pt x="4223682" y="2648213"/>
                </a:lnTo>
                <a:lnTo>
                  <a:pt x="4190683" y="2678141"/>
                </a:lnTo>
                <a:lnTo>
                  <a:pt x="4154918" y="2704829"/>
                </a:lnTo>
                <a:lnTo>
                  <a:pt x="4116620" y="2728047"/>
                </a:lnTo>
                <a:lnTo>
                  <a:pt x="4076027" y="2747563"/>
                </a:lnTo>
                <a:lnTo>
                  <a:pt x="4033371" y="2763145"/>
                </a:lnTo>
                <a:lnTo>
                  <a:pt x="3988889" y="2774562"/>
                </a:lnTo>
                <a:lnTo>
                  <a:pt x="3942816" y="2781582"/>
                </a:lnTo>
                <a:lnTo>
                  <a:pt x="3895386" y="2783974"/>
                </a:lnTo>
                <a:close/>
              </a:path>
              <a:path w="4359909" h="3677284">
                <a:moveTo>
                  <a:pt x="464472" y="15"/>
                </a:moveTo>
                <a:close/>
              </a:path>
              <a:path w="4359909" h="3677284">
                <a:moveTo>
                  <a:pt x="464472" y="2783973"/>
                </a:moveTo>
                <a:lnTo>
                  <a:pt x="417055" y="2781582"/>
                </a:lnTo>
                <a:lnTo>
                  <a:pt x="370981" y="2774562"/>
                </a:lnTo>
                <a:lnTo>
                  <a:pt x="326497" y="2763145"/>
                </a:lnTo>
                <a:lnTo>
                  <a:pt x="283840" y="2747563"/>
                </a:lnTo>
                <a:lnTo>
                  <a:pt x="243245" y="2728047"/>
                </a:lnTo>
                <a:lnTo>
                  <a:pt x="204947" y="2704829"/>
                </a:lnTo>
                <a:lnTo>
                  <a:pt x="169180" y="2678141"/>
                </a:lnTo>
                <a:lnTo>
                  <a:pt x="136181" y="2648213"/>
                </a:lnTo>
                <a:lnTo>
                  <a:pt x="106183" y="2615278"/>
                </a:lnTo>
                <a:lnTo>
                  <a:pt x="79422" y="2579568"/>
                </a:lnTo>
                <a:lnTo>
                  <a:pt x="56134" y="2541313"/>
                </a:lnTo>
                <a:lnTo>
                  <a:pt x="36552" y="2500745"/>
                </a:lnTo>
                <a:lnTo>
                  <a:pt x="20913" y="2458096"/>
                </a:lnTo>
                <a:lnTo>
                  <a:pt x="9451" y="2413598"/>
                </a:lnTo>
                <a:lnTo>
                  <a:pt x="2402" y="2367482"/>
                </a:lnTo>
                <a:lnTo>
                  <a:pt x="0" y="2319980"/>
                </a:lnTo>
                <a:lnTo>
                  <a:pt x="0" y="464007"/>
                </a:lnTo>
                <a:lnTo>
                  <a:pt x="2402" y="416625"/>
                </a:lnTo>
                <a:lnTo>
                  <a:pt x="9452" y="370598"/>
                </a:lnTo>
                <a:lnTo>
                  <a:pt x="20915" y="326160"/>
                </a:lnTo>
                <a:lnTo>
                  <a:pt x="36556" y="283547"/>
                </a:lnTo>
                <a:lnTo>
                  <a:pt x="56140" y="242994"/>
                </a:lnTo>
                <a:lnTo>
                  <a:pt x="79431" y="204735"/>
                </a:lnTo>
                <a:lnTo>
                  <a:pt x="106194" y="169006"/>
                </a:lnTo>
                <a:lnTo>
                  <a:pt x="136195" y="136040"/>
                </a:lnTo>
                <a:lnTo>
                  <a:pt x="169198" y="106073"/>
                </a:lnTo>
                <a:lnTo>
                  <a:pt x="204970" y="79340"/>
                </a:lnTo>
                <a:lnTo>
                  <a:pt x="243275" y="56076"/>
                </a:lnTo>
                <a:lnTo>
                  <a:pt x="283880" y="36514"/>
                </a:lnTo>
                <a:lnTo>
                  <a:pt x="326554" y="20891"/>
                </a:lnTo>
                <a:lnTo>
                  <a:pt x="371076" y="9441"/>
                </a:lnTo>
                <a:lnTo>
                  <a:pt x="417055" y="2414"/>
                </a:lnTo>
                <a:lnTo>
                  <a:pt x="464472" y="15"/>
                </a:lnTo>
                <a:lnTo>
                  <a:pt x="464472" y="2783973"/>
                </a:lnTo>
                <a:close/>
              </a:path>
              <a:path w="4359909" h="3677284">
                <a:moveTo>
                  <a:pt x="2588091" y="3676664"/>
                </a:moveTo>
                <a:lnTo>
                  <a:pt x="1987441" y="2783974"/>
                </a:lnTo>
                <a:lnTo>
                  <a:pt x="2588091" y="2783974"/>
                </a:lnTo>
                <a:lnTo>
                  <a:pt x="2588091" y="36766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3293831" y="5213229"/>
            <a:ext cx="2400935" cy="539750"/>
          </a:xfrm>
          <a:custGeom>
            <a:avLst/>
            <a:gdLst/>
            <a:ahLst/>
            <a:cxnLst/>
            <a:rect l="l" t="t" r="r" b="b"/>
            <a:pathLst>
              <a:path w="2400935" h="539750">
                <a:moveTo>
                  <a:pt x="2130243" y="539732"/>
                </a:moveTo>
                <a:lnTo>
                  <a:pt x="2081623" y="535391"/>
                </a:lnTo>
                <a:lnTo>
                  <a:pt x="2035888" y="522875"/>
                </a:lnTo>
                <a:lnTo>
                  <a:pt x="1993793" y="502938"/>
                </a:lnTo>
                <a:lnTo>
                  <a:pt x="1956097" y="476338"/>
                </a:lnTo>
                <a:lnTo>
                  <a:pt x="1923557" y="443831"/>
                </a:lnTo>
                <a:lnTo>
                  <a:pt x="1896930" y="406174"/>
                </a:lnTo>
                <a:lnTo>
                  <a:pt x="1876972" y="364123"/>
                </a:lnTo>
                <a:lnTo>
                  <a:pt x="1864443" y="318435"/>
                </a:lnTo>
                <a:lnTo>
                  <a:pt x="1860098" y="269866"/>
                </a:lnTo>
                <a:lnTo>
                  <a:pt x="1864443" y="221296"/>
                </a:lnTo>
                <a:lnTo>
                  <a:pt x="1876972" y="175608"/>
                </a:lnTo>
                <a:lnTo>
                  <a:pt x="1896930" y="133557"/>
                </a:lnTo>
                <a:lnTo>
                  <a:pt x="1923557" y="95900"/>
                </a:lnTo>
                <a:lnTo>
                  <a:pt x="1956098" y="63393"/>
                </a:lnTo>
                <a:lnTo>
                  <a:pt x="1993794" y="36793"/>
                </a:lnTo>
                <a:lnTo>
                  <a:pt x="2035888" y="16857"/>
                </a:lnTo>
                <a:lnTo>
                  <a:pt x="2081624" y="4340"/>
                </a:lnTo>
                <a:lnTo>
                  <a:pt x="2130243" y="0"/>
                </a:lnTo>
                <a:lnTo>
                  <a:pt x="2178668" y="4340"/>
                </a:lnTo>
                <a:lnTo>
                  <a:pt x="2224301" y="16857"/>
                </a:lnTo>
                <a:lnTo>
                  <a:pt x="2266365" y="36793"/>
                </a:lnTo>
                <a:lnTo>
                  <a:pt x="2304085" y="63393"/>
                </a:lnTo>
                <a:lnTo>
                  <a:pt x="2336686" y="95900"/>
                </a:lnTo>
                <a:lnTo>
                  <a:pt x="2363392" y="133557"/>
                </a:lnTo>
                <a:lnTo>
                  <a:pt x="2383428" y="175608"/>
                </a:lnTo>
                <a:lnTo>
                  <a:pt x="2396019" y="221296"/>
                </a:lnTo>
                <a:lnTo>
                  <a:pt x="2400388" y="269866"/>
                </a:lnTo>
                <a:lnTo>
                  <a:pt x="2396043" y="318435"/>
                </a:lnTo>
                <a:lnTo>
                  <a:pt x="2383513" y="364123"/>
                </a:lnTo>
                <a:lnTo>
                  <a:pt x="2363556" y="406174"/>
                </a:lnTo>
                <a:lnTo>
                  <a:pt x="2336929" y="443831"/>
                </a:lnTo>
                <a:lnTo>
                  <a:pt x="2304388" y="476338"/>
                </a:lnTo>
                <a:lnTo>
                  <a:pt x="2266692" y="502938"/>
                </a:lnTo>
                <a:lnTo>
                  <a:pt x="2224598" y="522875"/>
                </a:lnTo>
                <a:lnTo>
                  <a:pt x="2178862" y="535391"/>
                </a:lnTo>
                <a:lnTo>
                  <a:pt x="2130243" y="539732"/>
                </a:lnTo>
                <a:close/>
              </a:path>
              <a:path w="2400935" h="539750">
                <a:moveTo>
                  <a:pt x="1199826" y="539732"/>
                </a:moveTo>
                <a:lnTo>
                  <a:pt x="1151206" y="535391"/>
                </a:lnTo>
                <a:lnTo>
                  <a:pt x="1105471" y="522875"/>
                </a:lnTo>
                <a:lnTo>
                  <a:pt x="1063376" y="502938"/>
                </a:lnTo>
                <a:lnTo>
                  <a:pt x="1025680" y="476338"/>
                </a:lnTo>
                <a:lnTo>
                  <a:pt x="993140" y="443831"/>
                </a:lnTo>
                <a:lnTo>
                  <a:pt x="966512" y="406174"/>
                </a:lnTo>
                <a:lnTo>
                  <a:pt x="946555" y="364123"/>
                </a:lnTo>
                <a:lnTo>
                  <a:pt x="934025" y="318435"/>
                </a:lnTo>
                <a:lnTo>
                  <a:pt x="929681" y="269866"/>
                </a:lnTo>
                <a:lnTo>
                  <a:pt x="934025" y="221296"/>
                </a:lnTo>
                <a:lnTo>
                  <a:pt x="946555" y="175608"/>
                </a:lnTo>
                <a:lnTo>
                  <a:pt x="966512" y="133557"/>
                </a:lnTo>
                <a:lnTo>
                  <a:pt x="993140" y="95900"/>
                </a:lnTo>
                <a:lnTo>
                  <a:pt x="1025680" y="63393"/>
                </a:lnTo>
                <a:lnTo>
                  <a:pt x="1063376" y="36793"/>
                </a:lnTo>
                <a:lnTo>
                  <a:pt x="1105471" y="16857"/>
                </a:lnTo>
                <a:lnTo>
                  <a:pt x="1151206" y="4340"/>
                </a:lnTo>
                <a:lnTo>
                  <a:pt x="1199826" y="0"/>
                </a:lnTo>
                <a:lnTo>
                  <a:pt x="1248445" y="4340"/>
                </a:lnTo>
                <a:lnTo>
                  <a:pt x="1294180" y="16857"/>
                </a:lnTo>
                <a:lnTo>
                  <a:pt x="1336275" y="36793"/>
                </a:lnTo>
                <a:lnTo>
                  <a:pt x="1373971" y="63393"/>
                </a:lnTo>
                <a:lnTo>
                  <a:pt x="1406511" y="95900"/>
                </a:lnTo>
                <a:lnTo>
                  <a:pt x="1433139" y="133557"/>
                </a:lnTo>
                <a:lnTo>
                  <a:pt x="1453096" y="175608"/>
                </a:lnTo>
                <a:lnTo>
                  <a:pt x="1465626" y="221296"/>
                </a:lnTo>
                <a:lnTo>
                  <a:pt x="1469971" y="269866"/>
                </a:lnTo>
                <a:lnTo>
                  <a:pt x="1465626" y="318435"/>
                </a:lnTo>
                <a:lnTo>
                  <a:pt x="1453096" y="364123"/>
                </a:lnTo>
                <a:lnTo>
                  <a:pt x="1433139" y="406174"/>
                </a:lnTo>
                <a:lnTo>
                  <a:pt x="1406511" y="443831"/>
                </a:lnTo>
                <a:lnTo>
                  <a:pt x="1373971" y="476338"/>
                </a:lnTo>
                <a:lnTo>
                  <a:pt x="1336275" y="502938"/>
                </a:lnTo>
                <a:lnTo>
                  <a:pt x="1294180" y="522875"/>
                </a:lnTo>
                <a:lnTo>
                  <a:pt x="1248445" y="535391"/>
                </a:lnTo>
                <a:lnTo>
                  <a:pt x="1199826" y="539732"/>
                </a:lnTo>
                <a:close/>
              </a:path>
              <a:path w="2400935" h="539750">
                <a:moveTo>
                  <a:pt x="270144" y="539732"/>
                </a:moveTo>
                <a:lnTo>
                  <a:pt x="221525" y="535391"/>
                </a:lnTo>
                <a:lnTo>
                  <a:pt x="175790" y="522875"/>
                </a:lnTo>
                <a:lnTo>
                  <a:pt x="133695" y="502938"/>
                </a:lnTo>
                <a:lnTo>
                  <a:pt x="95999" y="476338"/>
                </a:lnTo>
                <a:lnTo>
                  <a:pt x="63459" y="443831"/>
                </a:lnTo>
                <a:lnTo>
                  <a:pt x="36831" y="406174"/>
                </a:lnTo>
                <a:lnTo>
                  <a:pt x="16874" y="364123"/>
                </a:lnTo>
                <a:lnTo>
                  <a:pt x="4344" y="318435"/>
                </a:lnTo>
                <a:lnTo>
                  <a:pt x="0" y="269866"/>
                </a:lnTo>
                <a:lnTo>
                  <a:pt x="4344" y="221296"/>
                </a:lnTo>
                <a:lnTo>
                  <a:pt x="16874" y="175608"/>
                </a:lnTo>
                <a:lnTo>
                  <a:pt x="36831" y="133557"/>
                </a:lnTo>
                <a:lnTo>
                  <a:pt x="63459" y="95900"/>
                </a:lnTo>
                <a:lnTo>
                  <a:pt x="95999" y="63393"/>
                </a:lnTo>
                <a:lnTo>
                  <a:pt x="133695" y="36793"/>
                </a:lnTo>
                <a:lnTo>
                  <a:pt x="175790" y="16857"/>
                </a:lnTo>
                <a:lnTo>
                  <a:pt x="221525" y="4340"/>
                </a:lnTo>
                <a:lnTo>
                  <a:pt x="270144" y="0"/>
                </a:lnTo>
                <a:lnTo>
                  <a:pt x="318764" y="4364"/>
                </a:lnTo>
                <a:lnTo>
                  <a:pt x="364499" y="16941"/>
                </a:lnTo>
                <a:lnTo>
                  <a:pt x="406594" y="36957"/>
                </a:lnTo>
                <a:lnTo>
                  <a:pt x="444290" y="63635"/>
                </a:lnTo>
                <a:lnTo>
                  <a:pt x="476830" y="96203"/>
                </a:lnTo>
                <a:lnTo>
                  <a:pt x="503457" y="133884"/>
                </a:lnTo>
                <a:lnTo>
                  <a:pt x="523415" y="175905"/>
                </a:lnTo>
                <a:lnTo>
                  <a:pt x="535944" y="221490"/>
                </a:lnTo>
                <a:lnTo>
                  <a:pt x="540289" y="269866"/>
                </a:lnTo>
                <a:lnTo>
                  <a:pt x="535944" y="318435"/>
                </a:lnTo>
                <a:lnTo>
                  <a:pt x="523415" y="364123"/>
                </a:lnTo>
                <a:lnTo>
                  <a:pt x="503457" y="406174"/>
                </a:lnTo>
                <a:lnTo>
                  <a:pt x="476830" y="443831"/>
                </a:lnTo>
                <a:lnTo>
                  <a:pt x="444290" y="476338"/>
                </a:lnTo>
                <a:lnTo>
                  <a:pt x="406594" y="502938"/>
                </a:lnTo>
                <a:lnTo>
                  <a:pt x="364499" y="522875"/>
                </a:lnTo>
                <a:lnTo>
                  <a:pt x="318764" y="535391"/>
                </a:lnTo>
                <a:lnTo>
                  <a:pt x="270144" y="539732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3202556" y="5105136"/>
            <a:ext cx="2422525" cy="561975"/>
          </a:xfrm>
          <a:custGeom>
            <a:avLst/>
            <a:gdLst/>
            <a:ahLst/>
            <a:cxnLst/>
            <a:rect l="l" t="t" r="r" b="b"/>
            <a:pathLst>
              <a:path w="2422525" h="561975">
                <a:moveTo>
                  <a:pt x="2141284" y="561792"/>
                </a:moveTo>
                <a:lnTo>
                  <a:pt x="2095669" y="558116"/>
                </a:lnTo>
                <a:lnTo>
                  <a:pt x="2052400" y="547473"/>
                </a:lnTo>
                <a:lnTo>
                  <a:pt x="2012054" y="530442"/>
                </a:lnTo>
                <a:lnTo>
                  <a:pt x="1975211" y="507601"/>
                </a:lnTo>
                <a:lnTo>
                  <a:pt x="1942448" y="479527"/>
                </a:lnTo>
                <a:lnTo>
                  <a:pt x="1914345" y="446798"/>
                </a:lnTo>
                <a:lnTo>
                  <a:pt x="1891480" y="409992"/>
                </a:lnTo>
                <a:lnTo>
                  <a:pt x="1874431" y="369688"/>
                </a:lnTo>
                <a:lnTo>
                  <a:pt x="1863778" y="326463"/>
                </a:lnTo>
                <a:lnTo>
                  <a:pt x="1860098" y="280896"/>
                </a:lnTo>
                <a:lnTo>
                  <a:pt x="1863778" y="235328"/>
                </a:lnTo>
                <a:lnTo>
                  <a:pt x="1874431" y="192103"/>
                </a:lnTo>
                <a:lnTo>
                  <a:pt x="1891480" y="151799"/>
                </a:lnTo>
                <a:lnTo>
                  <a:pt x="1914345" y="114993"/>
                </a:lnTo>
                <a:lnTo>
                  <a:pt x="1942448" y="82265"/>
                </a:lnTo>
                <a:lnTo>
                  <a:pt x="1975211" y="54190"/>
                </a:lnTo>
                <a:lnTo>
                  <a:pt x="2012054" y="31349"/>
                </a:lnTo>
                <a:lnTo>
                  <a:pt x="2052400" y="14318"/>
                </a:lnTo>
                <a:lnTo>
                  <a:pt x="2095669" y="3675"/>
                </a:lnTo>
                <a:lnTo>
                  <a:pt x="2141284" y="0"/>
                </a:lnTo>
                <a:lnTo>
                  <a:pt x="2186899" y="3675"/>
                </a:lnTo>
                <a:lnTo>
                  <a:pt x="2230169" y="14318"/>
                </a:lnTo>
                <a:lnTo>
                  <a:pt x="2246766" y="21324"/>
                </a:lnTo>
                <a:lnTo>
                  <a:pt x="2141284" y="21324"/>
                </a:lnTo>
                <a:lnTo>
                  <a:pt x="2094788" y="25504"/>
                </a:lnTo>
                <a:lnTo>
                  <a:pt x="2050995" y="37552"/>
                </a:lnTo>
                <a:lnTo>
                  <a:pt x="2010642" y="56729"/>
                </a:lnTo>
                <a:lnTo>
                  <a:pt x="1974470" y="82297"/>
                </a:lnTo>
                <a:lnTo>
                  <a:pt x="1943216" y="113518"/>
                </a:lnTo>
                <a:lnTo>
                  <a:pt x="1917622" y="149653"/>
                </a:lnTo>
                <a:lnTo>
                  <a:pt x="1898425" y="189964"/>
                </a:lnTo>
                <a:lnTo>
                  <a:pt x="1886365" y="233712"/>
                </a:lnTo>
                <a:lnTo>
                  <a:pt x="1882181" y="280160"/>
                </a:lnTo>
                <a:lnTo>
                  <a:pt x="1886365" y="326608"/>
                </a:lnTo>
                <a:lnTo>
                  <a:pt x="1898425" y="370357"/>
                </a:lnTo>
                <a:lnTo>
                  <a:pt x="1917622" y="410668"/>
                </a:lnTo>
                <a:lnTo>
                  <a:pt x="1943216" y="446803"/>
                </a:lnTo>
                <a:lnTo>
                  <a:pt x="1974469" y="478023"/>
                </a:lnTo>
                <a:lnTo>
                  <a:pt x="2010642" y="503592"/>
                </a:lnTo>
                <a:lnTo>
                  <a:pt x="2050995" y="522769"/>
                </a:lnTo>
                <a:lnTo>
                  <a:pt x="2094788" y="534816"/>
                </a:lnTo>
                <a:lnTo>
                  <a:pt x="2141284" y="538996"/>
                </a:lnTo>
                <a:lnTo>
                  <a:pt x="2250250" y="538996"/>
                </a:lnTo>
                <a:lnTo>
                  <a:pt x="2230169" y="547473"/>
                </a:lnTo>
                <a:lnTo>
                  <a:pt x="2186899" y="558116"/>
                </a:lnTo>
                <a:lnTo>
                  <a:pt x="2141284" y="561792"/>
                </a:lnTo>
                <a:close/>
              </a:path>
              <a:path w="2422525" h="561975">
                <a:moveTo>
                  <a:pt x="2250250" y="538996"/>
                </a:moveTo>
                <a:lnTo>
                  <a:pt x="2141284" y="538996"/>
                </a:lnTo>
                <a:lnTo>
                  <a:pt x="2187780" y="534816"/>
                </a:lnTo>
                <a:lnTo>
                  <a:pt x="2231574" y="522769"/>
                </a:lnTo>
                <a:lnTo>
                  <a:pt x="2271927" y="503592"/>
                </a:lnTo>
                <a:lnTo>
                  <a:pt x="2308099" y="478023"/>
                </a:lnTo>
                <a:lnTo>
                  <a:pt x="2339356" y="446798"/>
                </a:lnTo>
                <a:lnTo>
                  <a:pt x="2364947" y="410668"/>
                </a:lnTo>
                <a:lnTo>
                  <a:pt x="2384143" y="370357"/>
                </a:lnTo>
                <a:lnTo>
                  <a:pt x="2396204" y="326608"/>
                </a:lnTo>
                <a:lnTo>
                  <a:pt x="2400388" y="280160"/>
                </a:lnTo>
                <a:lnTo>
                  <a:pt x="2396228" y="233712"/>
                </a:lnTo>
                <a:lnTo>
                  <a:pt x="2384228" y="189964"/>
                </a:lnTo>
                <a:lnTo>
                  <a:pt x="2365110" y="149653"/>
                </a:lnTo>
                <a:lnTo>
                  <a:pt x="2339594" y="113518"/>
                </a:lnTo>
                <a:lnTo>
                  <a:pt x="2308356" y="82265"/>
                </a:lnTo>
                <a:lnTo>
                  <a:pt x="2272254" y="56729"/>
                </a:lnTo>
                <a:lnTo>
                  <a:pt x="2231871" y="37552"/>
                </a:lnTo>
                <a:lnTo>
                  <a:pt x="2187974" y="25504"/>
                </a:lnTo>
                <a:lnTo>
                  <a:pt x="2141284" y="21324"/>
                </a:lnTo>
                <a:lnTo>
                  <a:pt x="2246766" y="21324"/>
                </a:lnTo>
                <a:lnTo>
                  <a:pt x="2307358" y="54190"/>
                </a:lnTo>
                <a:lnTo>
                  <a:pt x="2340148" y="82297"/>
                </a:lnTo>
                <a:lnTo>
                  <a:pt x="2368224" y="114993"/>
                </a:lnTo>
                <a:lnTo>
                  <a:pt x="2391089" y="151799"/>
                </a:lnTo>
                <a:lnTo>
                  <a:pt x="2408137" y="192103"/>
                </a:lnTo>
                <a:lnTo>
                  <a:pt x="2418791" y="235328"/>
                </a:lnTo>
                <a:lnTo>
                  <a:pt x="2422471" y="280896"/>
                </a:lnTo>
                <a:lnTo>
                  <a:pt x="2418791" y="326463"/>
                </a:lnTo>
                <a:lnTo>
                  <a:pt x="2408137" y="369688"/>
                </a:lnTo>
                <a:lnTo>
                  <a:pt x="2391089" y="409992"/>
                </a:lnTo>
                <a:lnTo>
                  <a:pt x="2368219" y="446803"/>
                </a:lnTo>
                <a:lnTo>
                  <a:pt x="2340120" y="479527"/>
                </a:lnTo>
                <a:lnTo>
                  <a:pt x="2307358" y="507601"/>
                </a:lnTo>
                <a:lnTo>
                  <a:pt x="2270514" y="530442"/>
                </a:lnTo>
                <a:lnTo>
                  <a:pt x="2250250" y="538996"/>
                </a:lnTo>
                <a:close/>
              </a:path>
              <a:path w="2422525" h="561975">
                <a:moveTo>
                  <a:pt x="1211603" y="561792"/>
                </a:moveTo>
                <a:lnTo>
                  <a:pt x="1165988" y="558116"/>
                </a:lnTo>
                <a:lnTo>
                  <a:pt x="1122719" y="547473"/>
                </a:lnTo>
                <a:lnTo>
                  <a:pt x="1082373" y="530442"/>
                </a:lnTo>
                <a:lnTo>
                  <a:pt x="1045529" y="507601"/>
                </a:lnTo>
                <a:lnTo>
                  <a:pt x="1012767" y="479527"/>
                </a:lnTo>
                <a:lnTo>
                  <a:pt x="984664" y="446798"/>
                </a:lnTo>
                <a:lnTo>
                  <a:pt x="961798" y="409992"/>
                </a:lnTo>
                <a:lnTo>
                  <a:pt x="944750" y="369688"/>
                </a:lnTo>
                <a:lnTo>
                  <a:pt x="934096" y="326463"/>
                </a:lnTo>
                <a:lnTo>
                  <a:pt x="930417" y="280896"/>
                </a:lnTo>
                <a:lnTo>
                  <a:pt x="934096" y="235328"/>
                </a:lnTo>
                <a:lnTo>
                  <a:pt x="944750" y="192103"/>
                </a:lnTo>
                <a:lnTo>
                  <a:pt x="961798" y="151799"/>
                </a:lnTo>
                <a:lnTo>
                  <a:pt x="984664" y="114993"/>
                </a:lnTo>
                <a:lnTo>
                  <a:pt x="1012767" y="82265"/>
                </a:lnTo>
                <a:lnTo>
                  <a:pt x="1045529" y="54190"/>
                </a:lnTo>
                <a:lnTo>
                  <a:pt x="1082373" y="31349"/>
                </a:lnTo>
                <a:lnTo>
                  <a:pt x="1122719" y="14318"/>
                </a:lnTo>
                <a:lnTo>
                  <a:pt x="1165988" y="3675"/>
                </a:lnTo>
                <a:lnTo>
                  <a:pt x="1211603" y="0"/>
                </a:lnTo>
                <a:lnTo>
                  <a:pt x="1257218" y="3675"/>
                </a:lnTo>
                <a:lnTo>
                  <a:pt x="1300487" y="14318"/>
                </a:lnTo>
                <a:lnTo>
                  <a:pt x="1317085" y="21324"/>
                </a:lnTo>
                <a:lnTo>
                  <a:pt x="1211603" y="21324"/>
                </a:lnTo>
                <a:lnTo>
                  <a:pt x="1165107" y="25504"/>
                </a:lnTo>
                <a:lnTo>
                  <a:pt x="1121313" y="37552"/>
                </a:lnTo>
                <a:lnTo>
                  <a:pt x="1080961" y="56729"/>
                </a:lnTo>
                <a:lnTo>
                  <a:pt x="1044788" y="82297"/>
                </a:lnTo>
                <a:lnTo>
                  <a:pt x="1013535" y="113518"/>
                </a:lnTo>
                <a:lnTo>
                  <a:pt x="987941" y="149653"/>
                </a:lnTo>
                <a:lnTo>
                  <a:pt x="968744" y="189964"/>
                </a:lnTo>
                <a:lnTo>
                  <a:pt x="956684" y="233712"/>
                </a:lnTo>
                <a:lnTo>
                  <a:pt x="952499" y="280160"/>
                </a:lnTo>
                <a:lnTo>
                  <a:pt x="956684" y="326608"/>
                </a:lnTo>
                <a:lnTo>
                  <a:pt x="968744" y="370357"/>
                </a:lnTo>
                <a:lnTo>
                  <a:pt x="987941" y="410668"/>
                </a:lnTo>
                <a:lnTo>
                  <a:pt x="1013535" y="446803"/>
                </a:lnTo>
                <a:lnTo>
                  <a:pt x="1044788" y="478023"/>
                </a:lnTo>
                <a:lnTo>
                  <a:pt x="1080961" y="503592"/>
                </a:lnTo>
                <a:lnTo>
                  <a:pt x="1121313" y="522769"/>
                </a:lnTo>
                <a:lnTo>
                  <a:pt x="1165107" y="534816"/>
                </a:lnTo>
                <a:lnTo>
                  <a:pt x="1211603" y="538996"/>
                </a:lnTo>
                <a:lnTo>
                  <a:pt x="1320569" y="538996"/>
                </a:lnTo>
                <a:lnTo>
                  <a:pt x="1300487" y="547473"/>
                </a:lnTo>
                <a:lnTo>
                  <a:pt x="1257218" y="558116"/>
                </a:lnTo>
                <a:lnTo>
                  <a:pt x="1211603" y="561792"/>
                </a:lnTo>
                <a:close/>
              </a:path>
              <a:path w="2422525" h="561975">
                <a:moveTo>
                  <a:pt x="1320569" y="538996"/>
                </a:moveTo>
                <a:lnTo>
                  <a:pt x="1211603" y="538996"/>
                </a:lnTo>
                <a:lnTo>
                  <a:pt x="1258099" y="534816"/>
                </a:lnTo>
                <a:lnTo>
                  <a:pt x="1301893" y="522769"/>
                </a:lnTo>
                <a:lnTo>
                  <a:pt x="1342245" y="503592"/>
                </a:lnTo>
                <a:lnTo>
                  <a:pt x="1378418" y="478023"/>
                </a:lnTo>
                <a:lnTo>
                  <a:pt x="1409674" y="446798"/>
                </a:lnTo>
                <a:lnTo>
                  <a:pt x="1435265" y="410668"/>
                </a:lnTo>
                <a:lnTo>
                  <a:pt x="1454462" y="370357"/>
                </a:lnTo>
                <a:lnTo>
                  <a:pt x="1466522" y="326608"/>
                </a:lnTo>
                <a:lnTo>
                  <a:pt x="1470707" y="280160"/>
                </a:lnTo>
                <a:lnTo>
                  <a:pt x="1466522" y="233712"/>
                </a:lnTo>
                <a:lnTo>
                  <a:pt x="1454462" y="189964"/>
                </a:lnTo>
                <a:lnTo>
                  <a:pt x="1435265" y="149653"/>
                </a:lnTo>
                <a:lnTo>
                  <a:pt x="1409671" y="113518"/>
                </a:lnTo>
                <a:lnTo>
                  <a:pt x="1378372" y="82265"/>
                </a:lnTo>
                <a:lnTo>
                  <a:pt x="1342245" y="56729"/>
                </a:lnTo>
                <a:lnTo>
                  <a:pt x="1301893" y="37552"/>
                </a:lnTo>
                <a:lnTo>
                  <a:pt x="1258099" y="25504"/>
                </a:lnTo>
                <a:lnTo>
                  <a:pt x="1211603" y="21324"/>
                </a:lnTo>
                <a:lnTo>
                  <a:pt x="1317085" y="21324"/>
                </a:lnTo>
                <a:lnTo>
                  <a:pt x="1377677" y="54190"/>
                </a:lnTo>
                <a:lnTo>
                  <a:pt x="1410467" y="82297"/>
                </a:lnTo>
                <a:lnTo>
                  <a:pt x="1438542" y="114993"/>
                </a:lnTo>
                <a:lnTo>
                  <a:pt x="1461408" y="151799"/>
                </a:lnTo>
                <a:lnTo>
                  <a:pt x="1478456" y="192103"/>
                </a:lnTo>
                <a:lnTo>
                  <a:pt x="1489110" y="235328"/>
                </a:lnTo>
                <a:lnTo>
                  <a:pt x="1492789" y="280896"/>
                </a:lnTo>
                <a:lnTo>
                  <a:pt x="1489110" y="326463"/>
                </a:lnTo>
                <a:lnTo>
                  <a:pt x="1478456" y="369688"/>
                </a:lnTo>
                <a:lnTo>
                  <a:pt x="1461408" y="409992"/>
                </a:lnTo>
                <a:lnTo>
                  <a:pt x="1438538" y="446803"/>
                </a:lnTo>
                <a:lnTo>
                  <a:pt x="1410439" y="479527"/>
                </a:lnTo>
                <a:lnTo>
                  <a:pt x="1377677" y="507601"/>
                </a:lnTo>
                <a:lnTo>
                  <a:pt x="1340833" y="530442"/>
                </a:lnTo>
                <a:lnTo>
                  <a:pt x="1320569" y="538996"/>
                </a:lnTo>
                <a:close/>
              </a:path>
              <a:path w="2422525" h="561975">
                <a:moveTo>
                  <a:pt x="281186" y="561792"/>
                </a:moveTo>
                <a:lnTo>
                  <a:pt x="235571" y="558116"/>
                </a:lnTo>
                <a:lnTo>
                  <a:pt x="192301" y="547473"/>
                </a:lnTo>
                <a:lnTo>
                  <a:pt x="151956" y="530442"/>
                </a:lnTo>
                <a:lnTo>
                  <a:pt x="115112" y="507601"/>
                </a:lnTo>
                <a:lnTo>
                  <a:pt x="82349" y="479527"/>
                </a:lnTo>
                <a:lnTo>
                  <a:pt x="54246" y="446798"/>
                </a:lnTo>
                <a:lnTo>
                  <a:pt x="31381" y="409992"/>
                </a:lnTo>
                <a:lnTo>
                  <a:pt x="14333" y="369688"/>
                </a:lnTo>
                <a:lnTo>
                  <a:pt x="3679" y="326463"/>
                </a:lnTo>
                <a:lnTo>
                  <a:pt x="0" y="280896"/>
                </a:lnTo>
                <a:lnTo>
                  <a:pt x="3679" y="235328"/>
                </a:lnTo>
                <a:lnTo>
                  <a:pt x="14333" y="192103"/>
                </a:lnTo>
                <a:lnTo>
                  <a:pt x="31381" y="151799"/>
                </a:lnTo>
                <a:lnTo>
                  <a:pt x="54246" y="114993"/>
                </a:lnTo>
                <a:lnTo>
                  <a:pt x="82350" y="82265"/>
                </a:lnTo>
                <a:lnTo>
                  <a:pt x="115112" y="54190"/>
                </a:lnTo>
                <a:lnTo>
                  <a:pt x="151956" y="31349"/>
                </a:lnTo>
                <a:lnTo>
                  <a:pt x="192301" y="14318"/>
                </a:lnTo>
                <a:lnTo>
                  <a:pt x="235571" y="3675"/>
                </a:lnTo>
                <a:lnTo>
                  <a:pt x="281186" y="0"/>
                </a:lnTo>
                <a:lnTo>
                  <a:pt x="326800" y="3675"/>
                </a:lnTo>
                <a:lnTo>
                  <a:pt x="370070" y="14318"/>
                </a:lnTo>
                <a:lnTo>
                  <a:pt x="386667" y="21324"/>
                </a:lnTo>
                <a:lnTo>
                  <a:pt x="281186" y="21324"/>
                </a:lnTo>
                <a:lnTo>
                  <a:pt x="234690" y="25504"/>
                </a:lnTo>
                <a:lnTo>
                  <a:pt x="190896" y="37552"/>
                </a:lnTo>
                <a:lnTo>
                  <a:pt x="150543" y="56729"/>
                </a:lnTo>
                <a:lnTo>
                  <a:pt x="114371" y="82297"/>
                </a:lnTo>
                <a:lnTo>
                  <a:pt x="83118" y="113518"/>
                </a:lnTo>
                <a:lnTo>
                  <a:pt x="57524" y="149653"/>
                </a:lnTo>
                <a:lnTo>
                  <a:pt x="38327" y="189964"/>
                </a:lnTo>
                <a:lnTo>
                  <a:pt x="26266" y="233712"/>
                </a:lnTo>
                <a:lnTo>
                  <a:pt x="22082" y="280160"/>
                </a:lnTo>
                <a:lnTo>
                  <a:pt x="26266" y="326608"/>
                </a:lnTo>
                <a:lnTo>
                  <a:pt x="38327" y="370357"/>
                </a:lnTo>
                <a:lnTo>
                  <a:pt x="57524" y="410668"/>
                </a:lnTo>
                <a:lnTo>
                  <a:pt x="83118" y="446803"/>
                </a:lnTo>
                <a:lnTo>
                  <a:pt x="114371" y="478023"/>
                </a:lnTo>
                <a:lnTo>
                  <a:pt x="150543" y="503592"/>
                </a:lnTo>
                <a:lnTo>
                  <a:pt x="190896" y="522769"/>
                </a:lnTo>
                <a:lnTo>
                  <a:pt x="234690" y="534816"/>
                </a:lnTo>
                <a:lnTo>
                  <a:pt x="281186" y="538996"/>
                </a:lnTo>
                <a:lnTo>
                  <a:pt x="390152" y="538996"/>
                </a:lnTo>
                <a:lnTo>
                  <a:pt x="370070" y="547473"/>
                </a:lnTo>
                <a:lnTo>
                  <a:pt x="326800" y="558116"/>
                </a:lnTo>
                <a:lnTo>
                  <a:pt x="281186" y="561792"/>
                </a:lnTo>
                <a:close/>
              </a:path>
              <a:path w="2422525" h="561975">
                <a:moveTo>
                  <a:pt x="390152" y="538996"/>
                </a:moveTo>
                <a:lnTo>
                  <a:pt x="281186" y="538996"/>
                </a:lnTo>
                <a:lnTo>
                  <a:pt x="327682" y="534816"/>
                </a:lnTo>
                <a:lnTo>
                  <a:pt x="371475" y="522769"/>
                </a:lnTo>
                <a:lnTo>
                  <a:pt x="411828" y="503592"/>
                </a:lnTo>
                <a:lnTo>
                  <a:pt x="448000" y="478023"/>
                </a:lnTo>
                <a:lnTo>
                  <a:pt x="479257" y="446798"/>
                </a:lnTo>
                <a:lnTo>
                  <a:pt x="504848" y="410668"/>
                </a:lnTo>
                <a:lnTo>
                  <a:pt x="524045" y="370357"/>
                </a:lnTo>
                <a:lnTo>
                  <a:pt x="536105" y="326608"/>
                </a:lnTo>
                <a:lnTo>
                  <a:pt x="540289" y="280160"/>
                </a:lnTo>
                <a:lnTo>
                  <a:pt x="536105" y="233712"/>
                </a:lnTo>
                <a:lnTo>
                  <a:pt x="524045" y="189964"/>
                </a:lnTo>
                <a:lnTo>
                  <a:pt x="504848" y="149653"/>
                </a:lnTo>
                <a:lnTo>
                  <a:pt x="479253" y="113518"/>
                </a:lnTo>
                <a:lnTo>
                  <a:pt x="447955" y="82265"/>
                </a:lnTo>
                <a:lnTo>
                  <a:pt x="411828" y="56729"/>
                </a:lnTo>
                <a:lnTo>
                  <a:pt x="371475" y="37552"/>
                </a:lnTo>
                <a:lnTo>
                  <a:pt x="327682" y="25504"/>
                </a:lnTo>
                <a:lnTo>
                  <a:pt x="281186" y="21324"/>
                </a:lnTo>
                <a:lnTo>
                  <a:pt x="386667" y="21324"/>
                </a:lnTo>
                <a:lnTo>
                  <a:pt x="447259" y="54190"/>
                </a:lnTo>
                <a:lnTo>
                  <a:pt x="480050" y="82297"/>
                </a:lnTo>
                <a:lnTo>
                  <a:pt x="508125" y="114993"/>
                </a:lnTo>
                <a:lnTo>
                  <a:pt x="530990" y="151799"/>
                </a:lnTo>
                <a:lnTo>
                  <a:pt x="548039" y="192103"/>
                </a:lnTo>
                <a:lnTo>
                  <a:pt x="558692" y="235328"/>
                </a:lnTo>
                <a:lnTo>
                  <a:pt x="562372" y="280896"/>
                </a:lnTo>
                <a:lnTo>
                  <a:pt x="558692" y="326463"/>
                </a:lnTo>
                <a:lnTo>
                  <a:pt x="548039" y="369688"/>
                </a:lnTo>
                <a:lnTo>
                  <a:pt x="530990" y="409992"/>
                </a:lnTo>
                <a:lnTo>
                  <a:pt x="508121" y="446803"/>
                </a:lnTo>
                <a:lnTo>
                  <a:pt x="480022" y="479527"/>
                </a:lnTo>
                <a:lnTo>
                  <a:pt x="447259" y="507601"/>
                </a:lnTo>
                <a:lnTo>
                  <a:pt x="410416" y="530442"/>
                </a:lnTo>
                <a:lnTo>
                  <a:pt x="390152" y="538996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21949" y="3304506"/>
            <a:ext cx="12444101" cy="250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500" b="1" i="0">
                <a:solidFill>
                  <a:srgbClr val="0F0E0D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69779" y="6248905"/>
            <a:ext cx="14148441" cy="1196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0F0E0D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0F0E0D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0F0E0D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6292151" y="1028705"/>
            <a:ext cx="955675" cy="500380"/>
          </a:xfrm>
          <a:custGeom>
            <a:avLst/>
            <a:gdLst/>
            <a:ahLst/>
            <a:cxnLst/>
            <a:rect l="l" t="t" r="r" b="b"/>
            <a:pathLst>
              <a:path w="955675" h="500380">
                <a:moveTo>
                  <a:pt x="706344" y="499998"/>
                </a:moveTo>
                <a:lnTo>
                  <a:pt x="249193" y="499998"/>
                </a:lnTo>
                <a:lnTo>
                  <a:pt x="204369" y="495970"/>
                </a:lnTo>
                <a:lnTo>
                  <a:pt x="162194" y="484359"/>
                </a:lnTo>
                <a:lnTo>
                  <a:pt x="123368" y="465874"/>
                </a:lnTo>
                <a:lnTo>
                  <a:pt x="88593" y="441223"/>
                </a:lnTo>
                <a:lnTo>
                  <a:pt x="58568" y="411115"/>
                </a:lnTo>
                <a:lnTo>
                  <a:pt x="33996" y="376258"/>
                </a:lnTo>
                <a:lnTo>
                  <a:pt x="15576" y="337362"/>
                </a:lnTo>
                <a:lnTo>
                  <a:pt x="4010" y="295135"/>
                </a:lnTo>
                <a:lnTo>
                  <a:pt x="0" y="250286"/>
                </a:lnTo>
                <a:lnTo>
                  <a:pt x="4010" y="205266"/>
                </a:lnTo>
                <a:lnTo>
                  <a:pt x="15576" y="162906"/>
                </a:lnTo>
                <a:lnTo>
                  <a:pt x="33996" y="123910"/>
                </a:lnTo>
                <a:lnTo>
                  <a:pt x="58568" y="88981"/>
                </a:lnTo>
                <a:lnTo>
                  <a:pt x="88593" y="58825"/>
                </a:lnTo>
                <a:lnTo>
                  <a:pt x="123368" y="34145"/>
                </a:lnTo>
                <a:lnTo>
                  <a:pt x="162194" y="15645"/>
                </a:lnTo>
                <a:lnTo>
                  <a:pt x="204369" y="4028"/>
                </a:lnTo>
                <a:lnTo>
                  <a:pt x="249193" y="0"/>
                </a:lnTo>
                <a:lnTo>
                  <a:pt x="706344" y="0"/>
                </a:lnTo>
                <a:lnTo>
                  <a:pt x="751168" y="4028"/>
                </a:lnTo>
                <a:lnTo>
                  <a:pt x="793343" y="15645"/>
                </a:lnTo>
                <a:lnTo>
                  <a:pt x="832169" y="34145"/>
                </a:lnTo>
                <a:lnTo>
                  <a:pt x="866944" y="58825"/>
                </a:lnTo>
                <a:lnTo>
                  <a:pt x="896969" y="88981"/>
                </a:lnTo>
                <a:lnTo>
                  <a:pt x="921541" y="123910"/>
                </a:lnTo>
                <a:lnTo>
                  <a:pt x="939961" y="162906"/>
                </a:lnTo>
                <a:lnTo>
                  <a:pt x="951526" y="205266"/>
                </a:lnTo>
                <a:lnTo>
                  <a:pt x="955537" y="250286"/>
                </a:lnTo>
                <a:lnTo>
                  <a:pt x="951357" y="295135"/>
                </a:lnTo>
                <a:lnTo>
                  <a:pt x="939664" y="337362"/>
                </a:lnTo>
                <a:lnTo>
                  <a:pt x="921160" y="376258"/>
                </a:lnTo>
                <a:lnTo>
                  <a:pt x="896545" y="411115"/>
                </a:lnTo>
                <a:lnTo>
                  <a:pt x="866521" y="441223"/>
                </a:lnTo>
                <a:lnTo>
                  <a:pt x="831788" y="465874"/>
                </a:lnTo>
                <a:lnTo>
                  <a:pt x="793047" y="484359"/>
                </a:lnTo>
                <a:lnTo>
                  <a:pt x="750999" y="495970"/>
                </a:lnTo>
                <a:lnTo>
                  <a:pt x="706344" y="499998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6287159" y="1028700"/>
            <a:ext cx="965835" cy="497840"/>
          </a:xfrm>
          <a:custGeom>
            <a:avLst/>
            <a:gdLst/>
            <a:ahLst/>
            <a:cxnLst/>
            <a:rect l="l" t="t" r="r" b="b"/>
            <a:pathLst>
              <a:path w="965834" h="497840">
                <a:moveTo>
                  <a:pt x="716305" y="497617"/>
                </a:moveTo>
                <a:lnTo>
                  <a:pt x="249177" y="497617"/>
                </a:lnTo>
                <a:lnTo>
                  <a:pt x="204356" y="493612"/>
                </a:lnTo>
                <a:lnTo>
                  <a:pt x="162184" y="482065"/>
                </a:lnTo>
                <a:lnTo>
                  <a:pt x="123361" y="463673"/>
                </a:lnTo>
                <a:lnTo>
                  <a:pt x="88587" y="439139"/>
                </a:lnTo>
                <a:lnTo>
                  <a:pt x="58565" y="409161"/>
                </a:lnTo>
                <a:lnTo>
                  <a:pt x="33994" y="374439"/>
                </a:lnTo>
                <a:lnTo>
                  <a:pt x="15575" y="335673"/>
                </a:lnTo>
                <a:lnTo>
                  <a:pt x="4010" y="293563"/>
                </a:lnTo>
                <a:lnTo>
                  <a:pt x="0" y="248808"/>
                </a:lnTo>
                <a:lnTo>
                  <a:pt x="4010" y="204054"/>
                </a:lnTo>
                <a:lnTo>
                  <a:pt x="15575" y="161944"/>
                </a:lnTo>
                <a:lnTo>
                  <a:pt x="33994" y="123178"/>
                </a:lnTo>
                <a:lnTo>
                  <a:pt x="58565" y="88456"/>
                </a:lnTo>
                <a:lnTo>
                  <a:pt x="88587" y="58478"/>
                </a:lnTo>
                <a:lnTo>
                  <a:pt x="123361" y="33943"/>
                </a:lnTo>
                <a:lnTo>
                  <a:pt x="162184" y="15552"/>
                </a:lnTo>
                <a:lnTo>
                  <a:pt x="204356" y="4004"/>
                </a:lnTo>
                <a:lnTo>
                  <a:pt x="249177" y="0"/>
                </a:lnTo>
                <a:lnTo>
                  <a:pt x="716305" y="0"/>
                </a:lnTo>
                <a:lnTo>
                  <a:pt x="760956" y="4004"/>
                </a:lnTo>
                <a:lnTo>
                  <a:pt x="803002" y="15552"/>
                </a:lnTo>
                <a:lnTo>
                  <a:pt x="813515" y="20543"/>
                </a:lnTo>
                <a:lnTo>
                  <a:pt x="249177" y="20543"/>
                </a:lnTo>
                <a:lnTo>
                  <a:pt x="203280" y="25178"/>
                </a:lnTo>
                <a:lnTo>
                  <a:pt x="160504" y="38466"/>
                </a:lnTo>
                <a:lnTo>
                  <a:pt x="121773" y="59484"/>
                </a:lnTo>
                <a:lnTo>
                  <a:pt x="88012" y="87311"/>
                </a:lnTo>
                <a:lnTo>
                  <a:pt x="60144" y="121022"/>
                </a:lnTo>
                <a:lnTo>
                  <a:pt x="39094" y="159696"/>
                </a:lnTo>
                <a:lnTo>
                  <a:pt x="25787" y="202409"/>
                </a:lnTo>
                <a:lnTo>
                  <a:pt x="21145" y="248238"/>
                </a:lnTo>
                <a:lnTo>
                  <a:pt x="25787" y="294067"/>
                </a:lnTo>
                <a:lnTo>
                  <a:pt x="39094" y="336780"/>
                </a:lnTo>
                <a:lnTo>
                  <a:pt x="60144" y="375453"/>
                </a:lnTo>
                <a:lnTo>
                  <a:pt x="88012" y="409165"/>
                </a:lnTo>
                <a:lnTo>
                  <a:pt x="121773" y="436991"/>
                </a:lnTo>
                <a:lnTo>
                  <a:pt x="160504" y="458010"/>
                </a:lnTo>
                <a:lnTo>
                  <a:pt x="203280" y="471298"/>
                </a:lnTo>
                <a:lnTo>
                  <a:pt x="249177" y="475932"/>
                </a:lnTo>
                <a:lnTo>
                  <a:pt x="816244" y="475932"/>
                </a:lnTo>
                <a:lnTo>
                  <a:pt x="803298" y="482065"/>
                </a:lnTo>
                <a:lnTo>
                  <a:pt x="761126" y="493612"/>
                </a:lnTo>
                <a:lnTo>
                  <a:pt x="716305" y="497617"/>
                </a:lnTo>
                <a:close/>
              </a:path>
              <a:path w="965834" h="497840">
                <a:moveTo>
                  <a:pt x="816244" y="475932"/>
                </a:moveTo>
                <a:lnTo>
                  <a:pt x="716305" y="475932"/>
                </a:lnTo>
                <a:lnTo>
                  <a:pt x="762202" y="471298"/>
                </a:lnTo>
                <a:lnTo>
                  <a:pt x="804978" y="458010"/>
                </a:lnTo>
                <a:lnTo>
                  <a:pt x="843709" y="436991"/>
                </a:lnTo>
                <a:lnTo>
                  <a:pt x="877474" y="409161"/>
                </a:lnTo>
                <a:lnTo>
                  <a:pt x="905338" y="375453"/>
                </a:lnTo>
                <a:lnTo>
                  <a:pt x="926388" y="336780"/>
                </a:lnTo>
                <a:lnTo>
                  <a:pt x="939696" y="294067"/>
                </a:lnTo>
                <a:lnTo>
                  <a:pt x="944337" y="248238"/>
                </a:lnTo>
                <a:lnTo>
                  <a:pt x="939696" y="202409"/>
                </a:lnTo>
                <a:lnTo>
                  <a:pt x="926388" y="159696"/>
                </a:lnTo>
                <a:lnTo>
                  <a:pt x="905338" y="121022"/>
                </a:lnTo>
                <a:lnTo>
                  <a:pt x="877470" y="87311"/>
                </a:lnTo>
                <a:lnTo>
                  <a:pt x="843709" y="59484"/>
                </a:lnTo>
                <a:lnTo>
                  <a:pt x="804978" y="38466"/>
                </a:lnTo>
                <a:lnTo>
                  <a:pt x="762202" y="25178"/>
                </a:lnTo>
                <a:lnTo>
                  <a:pt x="716305" y="20543"/>
                </a:lnTo>
                <a:lnTo>
                  <a:pt x="813515" y="20543"/>
                </a:lnTo>
                <a:lnTo>
                  <a:pt x="876472" y="58478"/>
                </a:lnTo>
                <a:lnTo>
                  <a:pt x="906494" y="88456"/>
                </a:lnTo>
                <a:lnTo>
                  <a:pt x="931107" y="123178"/>
                </a:lnTo>
                <a:lnTo>
                  <a:pt x="949611" y="161944"/>
                </a:lnTo>
                <a:lnTo>
                  <a:pt x="961303" y="204054"/>
                </a:lnTo>
                <a:lnTo>
                  <a:pt x="965483" y="248808"/>
                </a:lnTo>
                <a:lnTo>
                  <a:pt x="961472" y="293563"/>
                </a:lnTo>
                <a:lnTo>
                  <a:pt x="949907" y="335673"/>
                </a:lnTo>
                <a:lnTo>
                  <a:pt x="931488" y="374439"/>
                </a:lnTo>
                <a:lnTo>
                  <a:pt x="906914" y="409165"/>
                </a:lnTo>
                <a:lnTo>
                  <a:pt x="876895" y="439139"/>
                </a:lnTo>
                <a:lnTo>
                  <a:pt x="842121" y="463673"/>
                </a:lnTo>
                <a:lnTo>
                  <a:pt x="816244" y="47593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6561071" y="1178644"/>
            <a:ext cx="417195" cy="203200"/>
          </a:xfrm>
          <a:custGeom>
            <a:avLst/>
            <a:gdLst/>
            <a:ahLst/>
            <a:cxnLst/>
            <a:rect l="l" t="t" r="r" b="b"/>
            <a:pathLst>
              <a:path w="417194" h="203200">
                <a:moveTo>
                  <a:pt x="323161" y="203061"/>
                </a:moveTo>
                <a:lnTo>
                  <a:pt x="313765" y="203061"/>
                </a:lnTo>
                <a:lnTo>
                  <a:pt x="307869" y="197368"/>
                </a:lnTo>
                <a:lnTo>
                  <a:pt x="305105" y="194331"/>
                </a:lnTo>
                <a:lnTo>
                  <a:pt x="303632" y="190536"/>
                </a:lnTo>
                <a:lnTo>
                  <a:pt x="303632" y="182565"/>
                </a:lnTo>
                <a:lnTo>
                  <a:pt x="304921" y="178769"/>
                </a:lnTo>
                <a:lnTo>
                  <a:pt x="365169" y="116712"/>
                </a:lnTo>
                <a:lnTo>
                  <a:pt x="6632" y="116712"/>
                </a:lnTo>
                <a:lnTo>
                  <a:pt x="0" y="109880"/>
                </a:lnTo>
                <a:lnTo>
                  <a:pt x="0" y="93180"/>
                </a:lnTo>
                <a:lnTo>
                  <a:pt x="6632" y="86348"/>
                </a:lnTo>
                <a:lnTo>
                  <a:pt x="365353" y="86348"/>
                </a:lnTo>
                <a:lnTo>
                  <a:pt x="302342" y="21444"/>
                </a:lnTo>
                <a:lnTo>
                  <a:pt x="302342" y="11766"/>
                </a:lnTo>
                <a:lnTo>
                  <a:pt x="313765" y="0"/>
                </a:lnTo>
                <a:lnTo>
                  <a:pt x="323161" y="0"/>
                </a:lnTo>
                <a:lnTo>
                  <a:pt x="416941" y="96786"/>
                </a:lnTo>
                <a:lnTo>
                  <a:pt x="416941" y="106464"/>
                </a:lnTo>
                <a:lnTo>
                  <a:pt x="323161" y="20306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0589159" y="3160921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99" y="0"/>
                </a:lnTo>
              </a:path>
            </a:pathLst>
          </a:custGeom>
          <a:ln w="28574">
            <a:solidFill>
              <a:srgbClr val="B9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0589159" y="4530524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99" y="0"/>
                </a:lnTo>
              </a:path>
            </a:pathLst>
          </a:custGeom>
          <a:ln w="28574">
            <a:solidFill>
              <a:srgbClr val="B9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0589159" y="5900133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99" y="0"/>
                </a:lnTo>
              </a:path>
            </a:pathLst>
          </a:custGeom>
          <a:ln w="28574">
            <a:solidFill>
              <a:srgbClr val="B9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0589159" y="7269738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99" y="0"/>
                </a:lnTo>
              </a:path>
            </a:pathLst>
          </a:custGeom>
          <a:ln w="28574">
            <a:solidFill>
              <a:srgbClr val="B9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0589159" y="8639341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99" y="0"/>
                </a:lnTo>
              </a:path>
            </a:pathLst>
          </a:custGeom>
          <a:ln w="28574">
            <a:solidFill>
              <a:srgbClr val="B9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3999" y="0"/>
                </a:lnTo>
                <a:lnTo>
                  <a:pt x="9143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7083" y="939455"/>
            <a:ext cx="15993833" cy="250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000" y="2785542"/>
            <a:ext cx="16256000" cy="2063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kahoot.it/" TargetMode="External"/><Relationship Id="rId3" Type="http://schemas.openxmlformats.org/officeDocument/2006/relationships/image" Target="../media/image28.png"/><Relationship Id="rId7" Type="http://schemas.openxmlformats.org/officeDocument/2006/relationships/hyperlink" Target="https://vk.me/join/AJQ1d6a43xkkRUAgjEPhyMob" TargetMode="External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2.jpeg"/><Relationship Id="rId5" Type="http://schemas.openxmlformats.org/officeDocument/2006/relationships/image" Target="../media/image29.png"/><Relationship Id="rId10" Type="http://schemas.openxmlformats.org/officeDocument/2006/relationships/image" Target="../media/image31.jpeg"/><Relationship Id="rId4" Type="http://schemas.openxmlformats.org/officeDocument/2006/relationships/image" Target="../media/image4.png"/><Relationship Id="rId9" Type="http://schemas.openxmlformats.org/officeDocument/2006/relationships/hyperlink" Target="https://create.kahoot.it/details/142b1938-6ed3-4ea0-a57b-d5d42fb0017a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me/join/AJQ1d6a43xkkRUAgjEPhyMob" TargetMode="External"/><Relationship Id="rId3" Type="http://schemas.openxmlformats.org/officeDocument/2006/relationships/image" Target="../media/image34.png"/><Relationship Id="rId7" Type="http://schemas.openxmlformats.org/officeDocument/2006/relationships/hyperlink" Target="https://kahoot.it/challenge/08243792" TargetMode="External"/><Relationship Id="rId12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33.png"/><Relationship Id="rId5" Type="http://schemas.openxmlformats.org/officeDocument/2006/relationships/image" Target="../media/image4.png"/><Relationship Id="rId10" Type="http://schemas.openxmlformats.org/officeDocument/2006/relationships/image" Target="../media/image32.jpeg"/><Relationship Id="rId4" Type="http://schemas.openxmlformats.org/officeDocument/2006/relationships/image" Target="../media/image18.pn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70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3962400" y="274561"/>
            <a:ext cx="13745956" cy="1707519"/>
          </a:xfrm>
          <a:prstGeom prst="rect">
            <a:avLst/>
          </a:prstGeom>
        </p:spPr>
        <p:txBody>
          <a:bodyPr vert="horz" wrap="square" lIns="0" tIns="227965" rIns="0" bIns="0" rtlCol="0">
            <a:spAutoFit/>
          </a:bodyPr>
          <a:lstStyle/>
          <a:p>
            <a:pPr marL="12700" marR="5080">
              <a:spcBef>
                <a:spcPts val="1795"/>
              </a:spcBef>
            </a:pPr>
            <a:r>
              <a:rPr lang="ru-RU" sz="9600" b="1" dirty="0" smtClean="0"/>
              <a:t>«Научный </a:t>
            </a:r>
            <a:r>
              <a:rPr lang="ru-RU" sz="9600" b="1" dirty="0" smtClean="0"/>
              <a:t>новый год</a:t>
            </a:r>
            <a:r>
              <a:rPr lang="ru-RU" sz="9600" b="1" dirty="0" smtClean="0"/>
              <a:t>»</a:t>
            </a:r>
            <a:endParaRPr sz="3600" b="1" dirty="0">
              <a:latin typeface="Lucida Sans"/>
              <a:cs typeface="Lucida San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98714" y="4634152"/>
            <a:ext cx="180092" cy="181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27679" y="4616047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39" h="216535">
                <a:moveTo>
                  <a:pt x="1953805" y="201739"/>
                </a:moveTo>
                <a:lnTo>
                  <a:pt x="1917365" y="194465"/>
                </a:lnTo>
                <a:lnTo>
                  <a:pt x="1887728" y="174582"/>
                </a:lnTo>
                <a:lnTo>
                  <a:pt x="1867808" y="145000"/>
                </a:lnTo>
                <a:lnTo>
                  <a:pt x="1860520" y="108629"/>
                </a:lnTo>
                <a:lnTo>
                  <a:pt x="1867808" y="72257"/>
                </a:lnTo>
                <a:lnTo>
                  <a:pt x="1887728" y="42675"/>
                </a:lnTo>
                <a:lnTo>
                  <a:pt x="1917365" y="22792"/>
                </a:lnTo>
                <a:lnTo>
                  <a:pt x="1953805" y="15518"/>
                </a:lnTo>
                <a:lnTo>
                  <a:pt x="1990244" y="22792"/>
                </a:lnTo>
                <a:lnTo>
                  <a:pt x="2019882" y="42675"/>
                </a:lnTo>
                <a:lnTo>
                  <a:pt x="2027719" y="54314"/>
                </a:lnTo>
                <a:lnTo>
                  <a:pt x="1953805" y="54314"/>
                </a:lnTo>
                <a:lnTo>
                  <a:pt x="1932731" y="58618"/>
                </a:lnTo>
                <a:lnTo>
                  <a:pt x="1915422" y="70317"/>
                </a:lnTo>
                <a:lnTo>
                  <a:pt x="1903701" y="87594"/>
                </a:lnTo>
                <a:lnTo>
                  <a:pt x="1899389" y="108629"/>
                </a:lnTo>
                <a:lnTo>
                  <a:pt x="1903701" y="129663"/>
                </a:lnTo>
                <a:lnTo>
                  <a:pt x="1915422" y="146940"/>
                </a:lnTo>
                <a:lnTo>
                  <a:pt x="1932731" y="158639"/>
                </a:lnTo>
                <a:lnTo>
                  <a:pt x="1953805" y="162943"/>
                </a:lnTo>
                <a:lnTo>
                  <a:pt x="2027719" y="162943"/>
                </a:lnTo>
                <a:lnTo>
                  <a:pt x="2019882" y="174582"/>
                </a:lnTo>
                <a:lnTo>
                  <a:pt x="1990244" y="194465"/>
                </a:lnTo>
                <a:lnTo>
                  <a:pt x="1953805" y="201739"/>
                </a:lnTo>
                <a:close/>
              </a:path>
              <a:path w="2047239" h="216535">
                <a:moveTo>
                  <a:pt x="2027719" y="162943"/>
                </a:moveTo>
                <a:lnTo>
                  <a:pt x="1953805" y="162943"/>
                </a:lnTo>
                <a:lnTo>
                  <a:pt x="1974879" y="158639"/>
                </a:lnTo>
                <a:lnTo>
                  <a:pt x="1992188" y="146940"/>
                </a:lnTo>
                <a:lnTo>
                  <a:pt x="2003909" y="129663"/>
                </a:lnTo>
                <a:lnTo>
                  <a:pt x="2008221" y="108629"/>
                </a:lnTo>
                <a:lnTo>
                  <a:pt x="2003909" y="87594"/>
                </a:lnTo>
                <a:lnTo>
                  <a:pt x="1992188" y="70317"/>
                </a:lnTo>
                <a:lnTo>
                  <a:pt x="1974879" y="58618"/>
                </a:lnTo>
                <a:lnTo>
                  <a:pt x="1953805" y="54314"/>
                </a:lnTo>
                <a:lnTo>
                  <a:pt x="2027719" y="54314"/>
                </a:lnTo>
                <a:lnTo>
                  <a:pt x="2039802" y="72257"/>
                </a:lnTo>
                <a:lnTo>
                  <a:pt x="2047090" y="108629"/>
                </a:lnTo>
                <a:lnTo>
                  <a:pt x="2039802" y="145000"/>
                </a:lnTo>
                <a:lnTo>
                  <a:pt x="2027719" y="162943"/>
                </a:lnTo>
                <a:close/>
              </a:path>
              <a:path w="2047239" h="216535">
                <a:moveTo>
                  <a:pt x="1041684" y="215965"/>
                </a:moveTo>
                <a:lnTo>
                  <a:pt x="1002815" y="215965"/>
                </a:lnTo>
                <a:lnTo>
                  <a:pt x="1002815" y="128027"/>
                </a:lnTo>
                <a:lnTo>
                  <a:pt x="916008" y="128027"/>
                </a:lnTo>
                <a:lnTo>
                  <a:pt x="916008" y="89231"/>
                </a:lnTo>
                <a:lnTo>
                  <a:pt x="1004110" y="89231"/>
                </a:lnTo>
                <a:lnTo>
                  <a:pt x="1004110" y="0"/>
                </a:lnTo>
                <a:lnTo>
                  <a:pt x="1042979" y="0"/>
                </a:lnTo>
                <a:lnTo>
                  <a:pt x="1042979" y="87937"/>
                </a:lnTo>
                <a:lnTo>
                  <a:pt x="1132377" y="87937"/>
                </a:lnTo>
                <a:lnTo>
                  <a:pt x="1132377" y="126733"/>
                </a:lnTo>
                <a:lnTo>
                  <a:pt x="1041684" y="126733"/>
                </a:lnTo>
                <a:lnTo>
                  <a:pt x="1041684" y="215965"/>
                </a:lnTo>
                <a:close/>
              </a:path>
              <a:path w="2047239" h="216535">
                <a:moveTo>
                  <a:pt x="93285" y="201739"/>
                </a:moveTo>
                <a:lnTo>
                  <a:pt x="56845" y="194465"/>
                </a:lnTo>
                <a:lnTo>
                  <a:pt x="27208" y="174582"/>
                </a:lnTo>
                <a:lnTo>
                  <a:pt x="7287" y="145000"/>
                </a:lnTo>
                <a:lnTo>
                  <a:pt x="0" y="108629"/>
                </a:lnTo>
                <a:lnTo>
                  <a:pt x="7470" y="72257"/>
                </a:lnTo>
                <a:lnTo>
                  <a:pt x="27694" y="42675"/>
                </a:lnTo>
                <a:lnTo>
                  <a:pt x="57392" y="22792"/>
                </a:lnTo>
                <a:lnTo>
                  <a:pt x="93285" y="15518"/>
                </a:lnTo>
                <a:lnTo>
                  <a:pt x="129724" y="22792"/>
                </a:lnTo>
                <a:lnTo>
                  <a:pt x="159362" y="42675"/>
                </a:lnTo>
                <a:lnTo>
                  <a:pt x="167199" y="54314"/>
                </a:lnTo>
                <a:lnTo>
                  <a:pt x="93285" y="54314"/>
                </a:lnTo>
                <a:lnTo>
                  <a:pt x="72210" y="58618"/>
                </a:lnTo>
                <a:lnTo>
                  <a:pt x="54902" y="70317"/>
                </a:lnTo>
                <a:lnTo>
                  <a:pt x="43180" y="87594"/>
                </a:lnTo>
                <a:lnTo>
                  <a:pt x="38868" y="108629"/>
                </a:lnTo>
                <a:lnTo>
                  <a:pt x="43180" y="129663"/>
                </a:lnTo>
                <a:lnTo>
                  <a:pt x="54902" y="146940"/>
                </a:lnTo>
                <a:lnTo>
                  <a:pt x="72210" y="158639"/>
                </a:lnTo>
                <a:lnTo>
                  <a:pt x="93285" y="162943"/>
                </a:lnTo>
                <a:lnTo>
                  <a:pt x="167199" y="162943"/>
                </a:lnTo>
                <a:lnTo>
                  <a:pt x="159362" y="174582"/>
                </a:lnTo>
                <a:lnTo>
                  <a:pt x="129724" y="194465"/>
                </a:lnTo>
                <a:lnTo>
                  <a:pt x="93285" y="201739"/>
                </a:lnTo>
                <a:close/>
              </a:path>
              <a:path w="2047239" h="216535">
                <a:moveTo>
                  <a:pt x="167199" y="162943"/>
                </a:moveTo>
                <a:lnTo>
                  <a:pt x="93285" y="162943"/>
                </a:lnTo>
                <a:lnTo>
                  <a:pt x="114359" y="158639"/>
                </a:lnTo>
                <a:lnTo>
                  <a:pt x="131668" y="146940"/>
                </a:lnTo>
                <a:lnTo>
                  <a:pt x="143389" y="129663"/>
                </a:lnTo>
                <a:lnTo>
                  <a:pt x="147701" y="108629"/>
                </a:lnTo>
                <a:lnTo>
                  <a:pt x="143389" y="87594"/>
                </a:lnTo>
                <a:lnTo>
                  <a:pt x="131668" y="70317"/>
                </a:lnTo>
                <a:lnTo>
                  <a:pt x="114359" y="58618"/>
                </a:lnTo>
                <a:lnTo>
                  <a:pt x="93285" y="54314"/>
                </a:lnTo>
                <a:lnTo>
                  <a:pt x="167199" y="54314"/>
                </a:lnTo>
                <a:lnTo>
                  <a:pt x="179282" y="72257"/>
                </a:lnTo>
                <a:lnTo>
                  <a:pt x="186570" y="108629"/>
                </a:lnTo>
                <a:lnTo>
                  <a:pt x="179282" y="145000"/>
                </a:lnTo>
                <a:lnTo>
                  <a:pt x="167199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4827" y="6492486"/>
            <a:ext cx="186570" cy="1862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4827" y="9142262"/>
            <a:ext cx="186570" cy="1124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7984" y="5561379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5">
                <a:moveTo>
                  <a:pt x="107537" y="186221"/>
                </a:moveTo>
                <a:lnTo>
                  <a:pt x="71097" y="178947"/>
                </a:lnTo>
                <a:lnTo>
                  <a:pt x="41460" y="159064"/>
                </a:lnTo>
                <a:lnTo>
                  <a:pt x="21539" y="129482"/>
                </a:lnTo>
                <a:lnTo>
                  <a:pt x="14251" y="93110"/>
                </a:lnTo>
                <a:lnTo>
                  <a:pt x="21539" y="56739"/>
                </a:lnTo>
                <a:lnTo>
                  <a:pt x="41460" y="27157"/>
                </a:lnTo>
                <a:lnTo>
                  <a:pt x="71097" y="7274"/>
                </a:lnTo>
                <a:lnTo>
                  <a:pt x="107537" y="0"/>
                </a:lnTo>
                <a:lnTo>
                  <a:pt x="143976" y="7274"/>
                </a:lnTo>
                <a:lnTo>
                  <a:pt x="173614" y="27157"/>
                </a:lnTo>
                <a:lnTo>
                  <a:pt x="181451" y="38796"/>
                </a:lnTo>
                <a:lnTo>
                  <a:pt x="107537" y="38796"/>
                </a:lnTo>
                <a:lnTo>
                  <a:pt x="86462" y="43100"/>
                </a:lnTo>
                <a:lnTo>
                  <a:pt x="69154" y="54799"/>
                </a:lnTo>
                <a:lnTo>
                  <a:pt x="57432" y="72075"/>
                </a:lnTo>
                <a:lnTo>
                  <a:pt x="53120" y="93110"/>
                </a:lnTo>
                <a:lnTo>
                  <a:pt x="57432" y="114145"/>
                </a:lnTo>
                <a:lnTo>
                  <a:pt x="69154" y="131421"/>
                </a:lnTo>
                <a:lnTo>
                  <a:pt x="86462" y="143121"/>
                </a:lnTo>
                <a:lnTo>
                  <a:pt x="107537" y="147425"/>
                </a:lnTo>
                <a:lnTo>
                  <a:pt x="181451" y="147425"/>
                </a:lnTo>
                <a:lnTo>
                  <a:pt x="173614" y="159064"/>
                </a:lnTo>
                <a:lnTo>
                  <a:pt x="143976" y="178947"/>
                </a:lnTo>
                <a:lnTo>
                  <a:pt x="107537" y="186221"/>
                </a:lnTo>
                <a:close/>
              </a:path>
              <a:path w="216534" h="2063115">
                <a:moveTo>
                  <a:pt x="181451" y="147425"/>
                </a:moveTo>
                <a:lnTo>
                  <a:pt x="107537" y="147425"/>
                </a:lnTo>
                <a:lnTo>
                  <a:pt x="128611" y="143121"/>
                </a:lnTo>
                <a:lnTo>
                  <a:pt x="145919" y="131421"/>
                </a:lnTo>
                <a:lnTo>
                  <a:pt x="157641" y="114145"/>
                </a:lnTo>
                <a:lnTo>
                  <a:pt x="161953" y="93110"/>
                </a:lnTo>
                <a:lnTo>
                  <a:pt x="157641" y="72075"/>
                </a:lnTo>
                <a:lnTo>
                  <a:pt x="145919" y="54799"/>
                </a:lnTo>
                <a:lnTo>
                  <a:pt x="128611" y="43100"/>
                </a:lnTo>
                <a:lnTo>
                  <a:pt x="107537" y="38796"/>
                </a:lnTo>
                <a:lnTo>
                  <a:pt x="181451" y="38796"/>
                </a:lnTo>
                <a:lnTo>
                  <a:pt x="193534" y="56739"/>
                </a:lnTo>
                <a:lnTo>
                  <a:pt x="200822" y="93110"/>
                </a:lnTo>
                <a:lnTo>
                  <a:pt x="193534" y="129482"/>
                </a:lnTo>
                <a:lnTo>
                  <a:pt x="181451" y="147425"/>
                </a:lnTo>
                <a:close/>
              </a:path>
              <a:path w="216534" h="2063115">
                <a:moveTo>
                  <a:pt x="126971" y="2062660"/>
                </a:moveTo>
                <a:lnTo>
                  <a:pt x="88102" y="2062660"/>
                </a:lnTo>
                <a:lnTo>
                  <a:pt x="8810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98" y="1935926"/>
                </a:lnTo>
                <a:lnTo>
                  <a:pt x="89398" y="1846695"/>
                </a:lnTo>
                <a:lnTo>
                  <a:pt x="128267" y="1846695"/>
                </a:lnTo>
                <a:lnTo>
                  <a:pt x="128267" y="1934633"/>
                </a:lnTo>
                <a:lnTo>
                  <a:pt x="216369" y="1934633"/>
                </a:lnTo>
                <a:lnTo>
                  <a:pt x="216369" y="1973429"/>
                </a:lnTo>
                <a:lnTo>
                  <a:pt x="126971" y="1973429"/>
                </a:lnTo>
                <a:lnTo>
                  <a:pt x="126971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2236" y="8211155"/>
            <a:ext cx="186570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25088" y="5561379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20" h="2048509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2048509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2048509">
                <a:moveTo>
                  <a:pt x="1958988" y="1117328"/>
                </a:moveTo>
                <a:lnTo>
                  <a:pt x="1922548" y="1110054"/>
                </a:lnTo>
                <a:lnTo>
                  <a:pt x="1892911" y="1090171"/>
                </a:lnTo>
                <a:lnTo>
                  <a:pt x="1872990" y="1060589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4985" y="1060589"/>
                </a:lnTo>
                <a:lnTo>
                  <a:pt x="2025064" y="1090171"/>
                </a:lnTo>
                <a:lnTo>
                  <a:pt x="1995427" y="1110054"/>
                </a:lnTo>
                <a:lnTo>
                  <a:pt x="1958988" y="1117328"/>
                </a:lnTo>
                <a:close/>
              </a:path>
              <a:path w="2052320" h="2048509">
                <a:moveTo>
                  <a:pt x="1026136" y="2048435"/>
                </a:moveTo>
                <a:lnTo>
                  <a:pt x="989697" y="2041161"/>
                </a:lnTo>
                <a:lnTo>
                  <a:pt x="960059" y="2021278"/>
                </a:lnTo>
                <a:lnTo>
                  <a:pt x="940139" y="1991696"/>
                </a:lnTo>
                <a:lnTo>
                  <a:pt x="932851" y="1955324"/>
                </a:lnTo>
                <a:lnTo>
                  <a:pt x="940139" y="1918953"/>
                </a:lnTo>
                <a:lnTo>
                  <a:pt x="960059" y="1889371"/>
                </a:lnTo>
                <a:lnTo>
                  <a:pt x="989697" y="1869488"/>
                </a:lnTo>
                <a:lnTo>
                  <a:pt x="1026136" y="1862214"/>
                </a:lnTo>
                <a:lnTo>
                  <a:pt x="1062029" y="1869488"/>
                </a:lnTo>
                <a:lnTo>
                  <a:pt x="1091727" y="1889371"/>
                </a:lnTo>
                <a:lnTo>
                  <a:pt x="1111951" y="1918953"/>
                </a:lnTo>
                <a:lnTo>
                  <a:pt x="1119421" y="1955324"/>
                </a:lnTo>
                <a:lnTo>
                  <a:pt x="1112133" y="1991696"/>
                </a:lnTo>
                <a:lnTo>
                  <a:pt x="1092213" y="2021278"/>
                </a:lnTo>
                <a:lnTo>
                  <a:pt x="1062576" y="2041161"/>
                </a:lnTo>
                <a:lnTo>
                  <a:pt x="1026136" y="20484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25088" y="8211155"/>
            <a:ext cx="2052320" cy="1043940"/>
          </a:xfrm>
          <a:custGeom>
            <a:avLst/>
            <a:gdLst/>
            <a:ahLst/>
            <a:cxnLst/>
            <a:rect l="l" t="t" r="r" b="b"/>
            <a:pathLst>
              <a:path w="2052320" h="104394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104394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1043940">
                <a:moveTo>
                  <a:pt x="2048395" y="1043567"/>
                </a:moveTo>
                <a:lnTo>
                  <a:pt x="1869580" y="1043567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8395" y="10435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25088" y="5563966"/>
            <a:ext cx="2052320" cy="2045970"/>
          </a:xfrm>
          <a:custGeom>
            <a:avLst/>
            <a:gdLst/>
            <a:ahLst/>
            <a:cxnLst/>
            <a:rect l="l" t="t" r="r" b="b"/>
            <a:pathLst>
              <a:path w="2052320" h="204597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52320" h="204597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52320" h="204597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52320" h="2045970">
                <a:moveTo>
                  <a:pt x="1958988" y="2045848"/>
                </a:moveTo>
                <a:lnTo>
                  <a:pt x="1922548" y="2038574"/>
                </a:lnTo>
                <a:lnTo>
                  <a:pt x="1892911" y="2018691"/>
                </a:lnTo>
                <a:lnTo>
                  <a:pt x="1872990" y="1989109"/>
                </a:lnTo>
                <a:lnTo>
                  <a:pt x="1865702" y="1952738"/>
                </a:lnTo>
                <a:lnTo>
                  <a:pt x="1872990" y="1916366"/>
                </a:lnTo>
                <a:lnTo>
                  <a:pt x="1892911" y="1886784"/>
                </a:lnTo>
                <a:lnTo>
                  <a:pt x="1922548" y="1866901"/>
                </a:lnTo>
                <a:lnTo>
                  <a:pt x="1958988" y="1859627"/>
                </a:lnTo>
                <a:lnTo>
                  <a:pt x="1995427" y="1866901"/>
                </a:lnTo>
                <a:lnTo>
                  <a:pt x="2025064" y="1886784"/>
                </a:lnTo>
                <a:lnTo>
                  <a:pt x="2032902" y="1898423"/>
                </a:lnTo>
                <a:lnTo>
                  <a:pt x="1958988" y="1898423"/>
                </a:lnTo>
                <a:lnTo>
                  <a:pt x="1937913" y="1902727"/>
                </a:lnTo>
                <a:lnTo>
                  <a:pt x="1920605" y="1914427"/>
                </a:lnTo>
                <a:lnTo>
                  <a:pt x="1908883" y="1931703"/>
                </a:lnTo>
                <a:lnTo>
                  <a:pt x="1904571" y="1952738"/>
                </a:lnTo>
                <a:lnTo>
                  <a:pt x="1908883" y="1973773"/>
                </a:lnTo>
                <a:lnTo>
                  <a:pt x="1920605" y="1991049"/>
                </a:lnTo>
                <a:lnTo>
                  <a:pt x="1937913" y="2002748"/>
                </a:lnTo>
                <a:lnTo>
                  <a:pt x="1958988" y="2007052"/>
                </a:lnTo>
                <a:lnTo>
                  <a:pt x="2032902" y="2007052"/>
                </a:lnTo>
                <a:lnTo>
                  <a:pt x="2025064" y="2018691"/>
                </a:lnTo>
                <a:lnTo>
                  <a:pt x="1995427" y="2038574"/>
                </a:lnTo>
                <a:lnTo>
                  <a:pt x="1958988" y="2045848"/>
                </a:lnTo>
                <a:close/>
              </a:path>
              <a:path w="2052320" h="2045970">
                <a:moveTo>
                  <a:pt x="2032902" y="2007052"/>
                </a:moveTo>
                <a:lnTo>
                  <a:pt x="1958988" y="2007052"/>
                </a:lnTo>
                <a:lnTo>
                  <a:pt x="1980062" y="2002748"/>
                </a:lnTo>
                <a:lnTo>
                  <a:pt x="1997371" y="1991049"/>
                </a:lnTo>
                <a:lnTo>
                  <a:pt x="2009092" y="1973773"/>
                </a:lnTo>
                <a:lnTo>
                  <a:pt x="2013404" y="1952738"/>
                </a:lnTo>
                <a:lnTo>
                  <a:pt x="2009092" y="1931703"/>
                </a:lnTo>
                <a:lnTo>
                  <a:pt x="1997371" y="1914427"/>
                </a:lnTo>
                <a:lnTo>
                  <a:pt x="1980062" y="1902727"/>
                </a:lnTo>
                <a:lnTo>
                  <a:pt x="1958988" y="1898423"/>
                </a:lnTo>
                <a:lnTo>
                  <a:pt x="2032902" y="1898423"/>
                </a:lnTo>
                <a:lnTo>
                  <a:pt x="2044985" y="1916366"/>
                </a:lnTo>
                <a:lnTo>
                  <a:pt x="2052273" y="1952738"/>
                </a:lnTo>
                <a:lnTo>
                  <a:pt x="2044985" y="1989109"/>
                </a:lnTo>
                <a:lnTo>
                  <a:pt x="2032902" y="2007052"/>
                </a:lnTo>
                <a:close/>
              </a:path>
              <a:path w="2052320" h="2045970">
                <a:moveTo>
                  <a:pt x="962650" y="1112155"/>
                </a:moveTo>
                <a:lnTo>
                  <a:pt x="935442" y="1084998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9257" y="1048788"/>
                </a:lnTo>
                <a:lnTo>
                  <a:pt x="1024841" y="1048788"/>
                </a:lnTo>
                <a:lnTo>
                  <a:pt x="962650" y="1112155"/>
                </a:lnTo>
                <a:close/>
              </a:path>
              <a:path w="2052320" h="204597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52320" h="2045970">
                <a:moveTo>
                  <a:pt x="1088326" y="1112155"/>
                </a:moveTo>
                <a:lnTo>
                  <a:pt x="1024841" y="1048788"/>
                </a:lnTo>
                <a:lnTo>
                  <a:pt x="1079257" y="1048788"/>
                </a:lnTo>
                <a:lnTo>
                  <a:pt x="1115534" y="1084998"/>
                </a:lnTo>
                <a:lnTo>
                  <a:pt x="1088326" y="1112155"/>
                </a:lnTo>
                <a:close/>
              </a:path>
              <a:path w="2052320" h="2045970">
                <a:moveTo>
                  <a:pt x="93285" y="1114741"/>
                </a:moveTo>
                <a:lnTo>
                  <a:pt x="56845" y="1107467"/>
                </a:lnTo>
                <a:lnTo>
                  <a:pt x="27208" y="1087584"/>
                </a:lnTo>
                <a:lnTo>
                  <a:pt x="7287" y="1058002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3180" y="1042666"/>
                </a:lnTo>
                <a:lnTo>
                  <a:pt x="54902" y="1059942"/>
                </a:lnTo>
                <a:lnTo>
                  <a:pt x="72210" y="1071641"/>
                </a:lnTo>
                <a:lnTo>
                  <a:pt x="93285" y="1075945"/>
                </a:lnTo>
                <a:lnTo>
                  <a:pt x="167199" y="1075945"/>
                </a:lnTo>
                <a:lnTo>
                  <a:pt x="159362" y="1087584"/>
                </a:lnTo>
                <a:lnTo>
                  <a:pt x="129724" y="1107467"/>
                </a:lnTo>
                <a:lnTo>
                  <a:pt x="93285" y="1114741"/>
                </a:lnTo>
                <a:close/>
              </a:path>
              <a:path w="2052320" h="2045970">
                <a:moveTo>
                  <a:pt x="167199" y="1075945"/>
                </a:moveTo>
                <a:lnTo>
                  <a:pt x="93285" y="1075945"/>
                </a:lnTo>
                <a:lnTo>
                  <a:pt x="114359" y="1071641"/>
                </a:lnTo>
                <a:lnTo>
                  <a:pt x="131668" y="1059942"/>
                </a:lnTo>
                <a:lnTo>
                  <a:pt x="143389" y="1042666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79282" y="1058002"/>
                </a:lnTo>
                <a:lnTo>
                  <a:pt x="167199" y="1075945"/>
                </a:lnTo>
                <a:close/>
              </a:path>
              <a:path w="2052320" h="2045970">
                <a:moveTo>
                  <a:pt x="31094" y="2041969"/>
                </a:moveTo>
                <a:lnTo>
                  <a:pt x="3886" y="2014811"/>
                </a:lnTo>
                <a:lnTo>
                  <a:pt x="67372" y="1951444"/>
                </a:lnTo>
                <a:lnTo>
                  <a:pt x="3886" y="1888077"/>
                </a:lnTo>
                <a:lnTo>
                  <a:pt x="31094" y="1860920"/>
                </a:lnTo>
                <a:lnTo>
                  <a:pt x="94580" y="1924287"/>
                </a:lnTo>
                <a:lnTo>
                  <a:pt x="147701" y="1924287"/>
                </a:lnTo>
                <a:lnTo>
                  <a:pt x="120493" y="1951444"/>
                </a:lnTo>
                <a:lnTo>
                  <a:pt x="147701" y="1978602"/>
                </a:lnTo>
                <a:lnTo>
                  <a:pt x="94580" y="1978602"/>
                </a:lnTo>
                <a:lnTo>
                  <a:pt x="31094" y="2041969"/>
                </a:lnTo>
                <a:close/>
              </a:path>
              <a:path w="2052320" h="2045970">
                <a:moveTo>
                  <a:pt x="147701" y="1924287"/>
                </a:moveTo>
                <a:lnTo>
                  <a:pt x="94580" y="1924287"/>
                </a:lnTo>
                <a:lnTo>
                  <a:pt x="156770" y="1860920"/>
                </a:lnTo>
                <a:lnTo>
                  <a:pt x="183978" y="1888077"/>
                </a:lnTo>
                <a:lnTo>
                  <a:pt x="147701" y="1924287"/>
                </a:lnTo>
                <a:close/>
              </a:path>
              <a:path w="2052320" h="2045970">
                <a:moveTo>
                  <a:pt x="156770" y="2041969"/>
                </a:moveTo>
                <a:lnTo>
                  <a:pt x="94580" y="1978602"/>
                </a:lnTo>
                <a:lnTo>
                  <a:pt x="147701" y="1978602"/>
                </a:lnTo>
                <a:lnTo>
                  <a:pt x="183978" y="2014811"/>
                </a:lnTo>
                <a:lnTo>
                  <a:pt x="156770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25088" y="8213742"/>
            <a:ext cx="2049780" cy="1041400"/>
          </a:xfrm>
          <a:custGeom>
            <a:avLst/>
            <a:gdLst/>
            <a:ahLst/>
            <a:cxnLst/>
            <a:rect l="l" t="t" r="r" b="b"/>
            <a:pathLst>
              <a:path w="2049779" h="104140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49779" h="104140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49779" h="104140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49779" h="1041400">
                <a:moveTo>
                  <a:pt x="1071435" y="1040981"/>
                </a:moveTo>
                <a:lnTo>
                  <a:pt x="979542" y="1040981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1435" y="1040981"/>
                </a:lnTo>
                <a:close/>
              </a:path>
              <a:path w="2049779" h="104140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49779" h="1041400">
                <a:moveTo>
                  <a:pt x="42835" y="1040981"/>
                </a:moveTo>
                <a:lnTo>
                  <a:pt x="3877" y="1040981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2835" y="1040981"/>
                </a:lnTo>
                <a:close/>
              </a:path>
              <a:path w="2049779" h="1041400">
                <a:moveTo>
                  <a:pt x="182692" y="1040981"/>
                </a:moveTo>
                <a:lnTo>
                  <a:pt x="143734" y="1040981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82692" y="104098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08745" y="1982080"/>
            <a:ext cx="6450322" cy="72732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441">
            <a:off x="4921175" y="2862199"/>
            <a:ext cx="139075" cy="89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057">
            <a:off x="5057697" y="2868306"/>
            <a:ext cx="158442" cy="58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441">
            <a:off x="7284150" y="2862199"/>
            <a:ext cx="139075" cy="89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057">
            <a:off x="7160554" y="2866539"/>
            <a:ext cx="158442" cy="58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object 6"/>
          <p:cNvSpPr txBox="1"/>
          <p:nvPr/>
        </p:nvSpPr>
        <p:spPr>
          <a:xfrm>
            <a:off x="2819400" y="9036800"/>
            <a:ext cx="11950700" cy="907300"/>
          </a:xfrm>
          <a:prstGeom prst="rect">
            <a:avLst/>
          </a:prstGeom>
        </p:spPr>
        <p:txBody>
          <a:bodyPr vert="horz" wrap="square" lIns="0" tIns="227965" rIns="0" bIns="0" rtlCol="0">
            <a:spAutoFit/>
          </a:bodyPr>
          <a:lstStyle/>
          <a:p>
            <a:pPr marL="12700" marR="5080" algn="ctr">
              <a:spcBef>
                <a:spcPts val="1795"/>
              </a:spcBef>
            </a:pPr>
            <a:r>
              <a:rPr lang="ru-RU" sz="44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«Платформа новых возможностей – 2021»</a:t>
            </a:r>
            <a:endParaRPr sz="1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1208">
            <a:off x="12051049" y="2988361"/>
            <a:ext cx="3362325" cy="324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5561379"/>
            <a:ext cx="302046" cy="35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010" y="2552700"/>
            <a:ext cx="290990" cy="33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4792">
            <a:off x="14519579" y="4063965"/>
            <a:ext cx="762000" cy="88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bject 6"/>
          <p:cNvSpPr txBox="1"/>
          <p:nvPr/>
        </p:nvSpPr>
        <p:spPr>
          <a:xfrm>
            <a:off x="10744200" y="6892782"/>
            <a:ext cx="6872978" cy="2046073"/>
          </a:xfrm>
          <a:prstGeom prst="rect">
            <a:avLst/>
          </a:prstGeom>
        </p:spPr>
        <p:txBody>
          <a:bodyPr vert="horz" wrap="square" lIns="0" tIns="227965" rIns="0" bIns="0" rtlCol="0">
            <a:spAutoFit/>
          </a:bodyPr>
          <a:lstStyle/>
          <a:p>
            <a:pPr marL="12700" marR="5080">
              <a:spcBef>
                <a:spcPts val="1795"/>
              </a:spcBef>
            </a:pPr>
            <a:r>
              <a:rPr lang="ru-RU" sz="3200" b="1" dirty="0" smtClean="0"/>
              <a:t>Кузякин Дмитрий Витальевич</a:t>
            </a:r>
          </a:p>
          <a:p>
            <a:pPr marL="12700" marR="5080">
              <a:spcBef>
                <a:spcPts val="1795"/>
              </a:spcBef>
            </a:pPr>
            <a:r>
              <a:rPr lang="ru-RU" sz="2800" b="1" dirty="0"/>
              <a:t>п</a:t>
            </a:r>
            <a:r>
              <a:rPr lang="ru-RU" sz="2800" b="1" dirty="0" smtClean="0"/>
              <a:t>едагог-организатор МОАУ «Гимназия №5»</a:t>
            </a:r>
          </a:p>
          <a:p>
            <a:pPr marL="12700" marR="5080">
              <a:spcBef>
                <a:spcPts val="1795"/>
              </a:spcBef>
            </a:pPr>
            <a:r>
              <a:rPr lang="ru-RU" sz="2800" b="1" dirty="0" smtClean="0"/>
              <a:t>г. Оренбург</a:t>
            </a:r>
            <a:endParaRPr sz="2800" b="1" dirty="0"/>
          </a:p>
        </p:txBody>
      </p:sp>
      <p:pic>
        <p:nvPicPr>
          <p:cNvPr id="3" name="Picture 2" descr="Cценарий для старшеклассников на Год Тигра: «Полосатый рейд»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5768">
            <a:off x="5486400" y="3018814"/>
            <a:ext cx="1210286" cy="121028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57400" y="5368498"/>
            <a:ext cx="2805061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первая - 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и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ahoma"/>
              </a:rPr>
              <a:t>нтеллектуальная</a:t>
            </a:r>
            <a:endParaRPr lang="ru-RU" sz="2200" u="sng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Kahoot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часы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75769" y="4538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5735" y="4801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31939" y="4305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21932" y="1485900"/>
            <a:ext cx="15648593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6600" spc="-165" dirty="0"/>
              <a:t>Продолжим описание игры</a:t>
            </a:r>
            <a:endParaRPr sz="6600" dirty="0"/>
          </a:p>
        </p:txBody>
      </p:sp>
      <p:sp>
        <p:nvSpPr>
          <p:cNvPr id="13" name="object 13"/>
          <p:cNvSpPr/>
          <p:nvPr/>
        </p:nvSpPr>
        <p:spPr>
          <a:xfrm>
            <a:off x="15027916" y="467215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107882" y="493508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19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19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19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19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84086" y="443885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4321" y="3776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54286" y="4039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630490" y="3543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8702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166989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43193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671702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751668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-228600" y="114300"/>
            <a:ext cx="17599125" cy="112659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145540" marR="5080" indent="-1133475" algn="just">
              <a:spcBef>
                <a:spcPts val="1105"/>
              </a:spcBef>
            </a:pPr>
            <a:r>
              <a:rPr lang="ru-RU" sz="3200" spc="545" dirty="0" smtClean="0"/>
              <a:t>        А пока участники, которые вступили в беседу своей команды будут думать, как выполнить новое задание… </a:t>
            </a:r>
            <a:endParaRPr lang="ru-RU" sz="3200" kern="0" dirty="0"/>
          </a:p>
        </p:txBody>
      </p:sp>
      <p:sp>
        <p:nvSpPr>
          <p:cNvPr id="27" name="object 27"/>
          <p:cNvSpPr/>
          <p:nvPr/>
        </p:nvSpPr>
        <p:spPr>
          <a:xfrm>
            <a:off x="11427872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"/>
          <p:cNvSpPr txBox="1"/>
          <p:nvPr/>
        </p:nvSpPr>
        <p:spPr>
          <a:xfrm>
            <a:off x="4495800" y="7936377"/>
            <a:ext cx="3708501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вторая - креативна</a:t>
            </a: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ahoma"/>
              </a:rPr>
              <a:t>я</a:t>
            </a:r>
            <a:endParaRPr lang="ru-RU" sz="2200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Instagram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</a:t>
            </a:r>
            <a:r>
              <a:rPr lang="ru-RU" sz="2200" spc="125" dirty="0">
                <a:solidFill>
                  <a:srgbClr val="0066FF"/>
                </a:solidFill>
                <a:latin typeface="Trebuchet MS"/>
                <a:cs typeface="Tahoma"/>
              </a:rPr>
              <a:t>о</a:t>
            </a: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ткрытка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/>
              <a:t>#Тигр2К2</a:t>
            </a:r>
            <a:r>
              <a:rPr lang="en-US" sz="2400" dirty="0"/>
              <a:t>2</a:t>
            </a:r>
            <a:r>
              <a:rPr lang="ru-RU" sz="2400" dirty="0"/>
              <a:t> #</a:t>
            </a:r>
            <a:r>
              <a:rPr lang="ru-RU" sz="2400" dirty="0" smtClean="0"/>
              <a:t>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0" name="object 6"/>
          <p:cNvSpPr txBox="1"/>
          <p:nvPr/>
        </p:nvSpPr>
        <p:spPr>
          <a:xfrm>
            <a:off x="7239000" y="4753234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третья - творческая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ВКонтакте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маска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</a:t>
            </a:r>
            <a:r>
              <a:rPr lang="en-US" sz="2400" dirty="0" smtClean="0"/>
              <a:t>2</a:t>
            </a:r>
            <a:r>
              <a:rPr lang="ru-RU" sz="2400" dirty="0" smtClean="0"/>
              <a:t>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1" name="object 6"/>
          <p:cNvSpPr txBox="1"/>
          <p:nvPr/>
        </p:nvSpPr>
        <p:spPr>
          <a:xfrm>
            <a:off x="10068484" y="7929133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четвертая - режиссерская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TikTok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микрофон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/>
              <a:t>#Тигр2К2</a:t>
            </a:r>
            <a:r>
              <a:rPr lang="en-US" sz="2400" dirty="0"/>
              <a:t>2</a:t>
            </a:r>
            <a:r>
              <a:rPr lang="ru-RU" sz="2400" dirty="0"/>
              <a:t> #</a:t>
            </a:r>
            <a:r>
              <a:rPr lang="ru-RU" sz="2400" dirty="0" smtClean="0"/>
              <a:t>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2" name="object 6"/>
          <p:cNvSpPr txBox="1"/>
          <p:nvPr/>
        </p:nvSpPr>
        <p:spPr>
          <a:xfrm>
            <a:off x="13182600" y="5540854"/>
            <a:ext cx="3962400" cy="2073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пятая – спортивно-оздоровительная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ZOOM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 </a:t>
            </a: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Елочная игрушка</a:t>
            </a: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191000" y="4672154"/>
            <a:ext cx="457200" cy="120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862461" y="4935081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81600" y="5540854"/>
            <a:ext cx="12146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348789" y="606026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45523" y="657767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6493302" y="6411819"/>
            <a:ext cx="162047" cy="404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6705600" y="5691567"/>
            <a:ext cx="233582" cy="446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7019757" y="4985998"/>
            <a:ext cx="219243" cy="469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7451008" y="4223998"/>
            <a:ext cx="753293" cy="448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9947014" y="4030345"/>
            <a:ext cx="568586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0841246" y="468100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1184933" y="5237163"/>
            <a:ext cx="121469" cy="574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1306402" y="6060266"/>
            <a:ext cx="242939" cy="429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2102188" y="6236042"/>
            <a:ext cx="273506" cy="517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12480978" y="5455166"/>
            <a:ext cx="244422" cy="466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12846869" y="4912619"/>
            <a:ext cx="488131" cy="309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3592728" y="4801531"/>
            <a:ext cx="885272" cy="23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7"/>
          <p:cNvSpPr/>
          <p:nvPr/>
        </p:nvSpPr>
        <p:spPr>
          <a:xfrm>
            <a:off x="607363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"/>
          <p:cNvSpPr/>
          <p:nvPr/>
        </p:nvSpPr>
        <p:spPr>
          <a:xfrm>
            <a:off x="6153600" y="7451274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"/>
          <p:cNvSpPr/>
          <p:nvPr/>
        </p:nvSpPr>
        <p:spPr>
          <a:xfrm>
            <a:off x="5829804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1"/>
          <p:cNvSpPr/>
          <p:nvPr/>
        </p:nvSpPr>
        <p:spPr>
          <a:xfrm>
            <a:off x="888877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2"/>
          <p:cNvSpPr/>
          <p:nvPr/>
        </p:nvSpPr>
        <p:spPr>
          <a:xfrm>
            <a:off x="8968740" y="4084483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3"/>
          <p:cNvSpPr/>
          <p:nvPr/>
        </p:nvSpPr>
        <p:spPr>
          <a:xfrm>
            <a:off x="8644944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"/>
          <p:cNvSpPr/>
          <p:nvPr/>
        </p:nvSpPr>
        <p:spPr>
          <a:xfrm>
            <a:off x="8955351" y="4084482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9"/>
          <p:cNvSpPr/>
          <p:nvPr/>
        </p:nvSpPr>
        <p:spPr>
          <a:xfrm>
            <a:off x="8631555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7"/>
          <p:cNvSpPr/>
          <p:nvPr/>
        </p:nvSpPr>
        <p:spPr>
          <a:xfrm>
            <a:off x="11660663" y="7140722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18"/>
          <p:cNvSpPr/>
          <p:nvPr/>
        </p:nvSpPr>
        <p:spPr>
          <a:xfrm>
            <a:off x="11740628" y="7403649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9"/>
          <p:cNvSpPr/>
          <p:nvPr/>
        </p:nvSpPr>
        <p:spPr>
          <a:xfrm>
            <a:off x="11416832" y="6907418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1"/>
          <p:cNvSpPr/>
          <p:nvPr/>
        </p:nvSpPr>
        <p:spPr>
          <a:xfrm>
            <a:off x="1167511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2"/>
          <p:cNvSpPr/>
          <p:nvPr/>
        </p:nvSpPr>
        <p:spPr>
          <a:xfrm>
            <a:off x="11755082" y="744860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23"/>
          <p:cNvSpPr/>
          <p:nvPr/>
        </p:nvSpPr>
        <p:spPr>
          <a:xfrm>
            <a:off x="11431286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8"/>
          <p:cNvSpPr/>
          <p:nvPr/>
        </p:nvSpPr>
        <p:spPr>
          <a:xfrm>
            <a:off x="11741693" y="7448600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"/>
          <p:cNvSpPr/>
          <p:nvPr/>
        </p:nvSpPr>
        <p:spPr>
          <a:xfrm>
            <a:off x="11417897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0423990" y="5797141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40" h="216535">
                <a:moveTo>
                  <a:pt x="1953786" y="201933"/>
                </a:moveTo>
                <a:lnTo>
                  <a:pt x="1917347" y="194652"/>
                </a:lnTo>
                <a:lnTo>
                  <a:pt x="1887709" y="174750"/>
                </a:lnTo>
                <a:lnTo>
                  <a:pt x="1867789" y="145139"/>
                </a:lnTo>
                <a:lnTo>
                  <a:pt x="1860502" y="108733"/>
                </a:lnTo>
                <a:lnTo>
                  <a:pt x="1867789" y="72327"/>
                </a:lnTo>
                <a:lnTo>
                  <a:pt x="1887709" y="42716"/>
                </a:lnTo>
                <a:lnTo>
                  <a:pt x="1917347" y="22814"/>
                </a:lnTo>
                <a:lnTo>
                  <a:pt x="1953786" y="15533"/>
                </a:lnTo>
                <a:lnTo>
                  <a:pt x="1990225" y="22814"/>
                </a:lnTo>
                <a:lnTo>
                  <a:pt x="2019862" y="42716"/>
                </a:lnTo>
                <a:lnTo>
                  <a:pt x="2027700" y="54366"/>
                </a:lnTo>
                <a:lnTo>
                  <a:pt x="1953786" y="54366"/>
                </a:lnTo>
                <a:lnTo>
                  <a:pt x="1932712" y="58674"/>
                </a:lnTo>
                <a:lnTo>
                  <a:pt x="1915403" y="70385"/>
                </a:lnTo>
                <a:lnTo>
                  <a:pt x="1903682" y="87678"/>
                </a:lnTo>
                <a:lnTo>
                  <a:pt x="1899370" y="108733"/>
                </a:lnTo>
                <a:lnTo>
                  <a:pt x="1903682" y="129788"/>
                </a:lnTo>
                <a:lnTo>
                  <a:pt x="1915403" y="147081"/>
                </a:lnTo>
                <a:lnTo>
                  <a:pt x="1932712" y="158791"/>
                </a:lnTo>
                <a:lnTo>
                  <a:pt x="1953786" y="163100"/>
                </a:lnTo>
                <a:lnTo>
                  <a:pt x="2027700" y="163100"/>
                </a:lnTo>
                <a:lnTo>
                  <a:pt x="2019862" y="174750"/>
                </a:lnTo>
                <a:lnTo>
                  <a:pt x="1990225" y="194652"/>
                </a:lnTo>
                <a:lnTo>
                  <a:pt x="1953786" y="201933"/>
                </a:lnTo>
                <a:close/>
              </a:path>
              <a:path w="2047240" h="216535">
                <a:moveTo>
                  <a:pt x="2027700" y="163100"/>
                </a:moveTo>
                <a:lnTo>
                  <a:pt x="1953786" y="163100"/>
                </a:lnTo>
                <a:lnTo>
                  <a:pt x="1974860" y="158791"/>
                </a:lnTo>
                <a:lnTo>
                  <a:pt x="1992168" y="147081"/>
                </a:lnTo>
                <a:lnTo>
                  <a:pt x="2003890" y="129788"/>
                </a:lnTo>
                <a:lnTo>
                  <a:pt x="2008202" y="108733"/>
                </a:lnTo>
                <a:lnTo>
                  <a:pt x="2003890" y="87678"/>
                </a:lnTo>
                <a:lnTo>
                  <a:pt x="1992168" y="70385"/>
                </a:lnTo>
                <a:lnTo>
                  <a:pt x="1974860" y="58674"/>
                </a:lnTo>
                <a:lnTo>
                  <a:pt x="1953786" y="54366"/>
                </a:lnTo>
                <a:lnTo>
                  <a:pt x="2027700" y="54366"/>
                </a:lnTo>
                <a:lnTo>
                  <a:pt x="2039782" y="72327"/>
                </a:lnTo>
                <a:lnTo>
                  <a:pt x="2047070" y="108733"/>
                </a:lnTo>
                <a:lnTo>
                  <a:pt x="2039782" y="145139"/>
                </a:lnTo>
                <a:lnTo>
                  <a:pt x="2027700" y="163100"/>
                </a:lnTo>
                <a:close/>
              </a:path>
              <a:path w="2047240" h="216535">
                <a:moveTo>
                  <a:pt x="1041673" y="216172"/>
                </a:moveTo>
                <a:lnTo>
                  <a:pt x="1002805" y="216172"/>
                </a:lnTo>
                <a:lnTo>
                  <a:pt x="1002805" y="128150"/>
                </a:lnTo>
                <a:lnTo>
                  <a:pt x="915999" y="128150"/>
                </a:lnTo>
                <a:lnTo>
                  <a:pt x="915999" y="89316"/>
                </a:lnTo>
                <a:lnTo>
                  <a:pt x="1004101" y="89316"/>
                </a:lnTo>
                <a:lnTo>
                  <a:pt x="1004101" y="0"/>
                </a:lnTo>
                <a:lnTo>
                  <a:pt x="1042969" y="0"/>
                </a:lnTo>
                <a:lnTo>
                  <a:pt x="1042969" y="88022"/>
                </a:lnTo>
                <a:lnTo>
                  <a:pt x="1132366" y="88022"/>
                </a:lnTo>
                <a:lnTo>
                  <a:pt x="1132366" y="126855"/>
                </a:lnTo>
                <a:lnTo>
                  <a:pt x="1041673" y="126855"/>
                </a:lnTo>
                <a:lnTo>
                  <a:pt x="1041673" y="216172"/>
                </a:lnTo>
                <a:close/>
              </a:path>
              <a:path w="2047240" h="216535">
                <a:moveTo>
                  <a:pt x="93284" y="201933"/>
                </a:moveTo>
                <a:lnTo>
                  <a:pt x="56845" y="194652"/>
                </a:lnTo>
                <a:lnTo>
                  <a:pt x="27207" y="174750"/>
                </a:lnTo>
                <a:lnTo>
                  <a:pt x="7287" y="145139"/>
                </a:lnTo>
                <a:lnTo>
                  <a:pt x="0" y="108733"/>
                </a:lnTo>
                <a:lnTo>
                  <a:pt x="7470" y="72327"/>
                </a:lnTo>
                <a:lnTo>
                  <a:pt x="27693" y="42716"/>
                </a:lnTo>
                <a:lnTo>
                  <a:pt x="57391" y="22814"/>
                </a:lnTo>
                <a:lnTo>
                  <a:pt x="93284" y="15533"/>
                </a:lnTo>
                <a:lnTo>
                  <a:pt x="129723" y="22814"/>
                </a:lnTo>
                <a:lnTo>
                  <a:pt x="159360" y="42716"/>
                </a:lnTo>
                <a:lnTo>
                  <a:pt x="167197" y="54366"/>
                </a:lnTo>
                <a:lnTo>
                  <a:pt x="93284" y="54366"/>
                </a:lnTo>
                <a:lnTo>
                  <a:pt x="72210" y="58674"/>
                </a:lnTo>
                <a:lnTo>
                  <a:pt x="54901" y="70385"/>
                </a:lnTo>
                <a:lnTo>
                  <a:pt x="43180" y="87678"/>
                </a:lnTo>
                <a:lnTo>
                  <a:pt x="38868" y="108733"/>
                </a:lnTo>
                <a:lnTo>
                  <a:pt x="43180" y="129788"/>
                </a:lnTo>
                <a:lnTo>
                  <a:pt x="54901" y="147081"/>
                </a:lnTo>
                <a:lnTo>
                  <a:pt x="72210" y="158791"/>
                </a:lnTo>
                <a:lnTo>
                  <a:pt x="93284" y="163100"/>
                </a:lnTo>
                <a:lnTo>
                  <a:pt x="167197" y="163100"/>
                </a:lnTo>
                <a:lnTo>
                  <a:pt x="159360" y="174750"/>
                </a:lnTo>
                <a:lnTo>
                  <a:pt x="129723" y="194652"/>
                </a:lnTo>
                <a:lnTo>
                  <a:pt x="93284" y="201933"/>
                </a:lnTo>
                <a:close/>
              </a:path>
              <a:path w="2047240" h="216535">
                <a:moveTo>
                  <a:pt x="167197" y="163100"/>
                </a:moveTo>
                <a:lnTo>
                  <a:pt x="93284" y="163100"/>
                </a:lnTo>
                <a:lnTo>
                  <a:pt x="114358" y="158791"/>
                </a:lnTo>
                <a:lnTo>
                  <a:pt x="131666" y="147081"/>
                </a:lnTo>
                <a:lnTo>
                  <a:pt x="143387" y="129788"/>
                </a:lnTo>
                <a:lnTo>
                  <a:pt x="147699" y="108733"/>
                </a:lnTo>
                <a:lnTo>
                  <a:pt x="143387" y="87678"/>
                </a:lnTo>
                <a:lnTo>
                  <a:pt x="131666" y="70385"/>
                </a:lnTo>
                <a:lnTo>
                  <a:pt x="114358" y="58674"/>
                </a:lnTo>
                <a:lnTo>
                  <a:pt x="93284" y="54366"/>
                </a:lnTo>
                <a:lnTo>
                  <a:pt x="167197" y="54366"/>
                </a:lnTo>
                <a:lnTo>
                  <a:pt x="179280" y="72327"/>
                </a:lnTo>
                <a:lnTo>
                  <a:pt x="186568" y="108733"/>
                </a:lnTo>
                <a:lnTo>
                  <a:pt x="179280" y="145139"/>
                </a:lnTo>
                <a:lnTo>
                  <a:pt x="167197" y="16310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21398" y="6743379"/>
            <a:ext cx="2052320" cy="2050414"/>
          </a:xfrm>
          <a:custGeom>
            <a:avLst/>
            <a:gdLst/>
            <a:ahLst/>
            <a:cxnLst/>
            <a:rect l="l" t="t" r="r" b="b"/>
            <a:pathLst>
              <a:path w="2052320" h="2050415">
                <a:moveTo>
                  <a:pt x="93284" y="186399"/>
                </a:moveTo>
                <a:lnTo>
                  <a:pt x="56845" y="179118"/>
                </a:lnTo>
                <a:lnTo>
                  <a:pt x="27207" y="159216"/>
                </a:lnTo>
                <a:lnTo>
                  <a:pt x="7287" y="129606"/>
                </a:lnTo>
                <a:lnTo>
                  <a:pt x="0" y="93199"/>
                </a:lnTo>
                <a:lnTo>
                  <a:pt x="7287" y="56793"/>
                </a:lnTo>
                <a:lnTo>
                  <a:pt x="27207" y="27183"/>
                </a:lnTo>
                <a:lnTo>
                  <a:pt x="56845" y="7281"/>
                </a:lnTo>
                <a:lnTo>
                  <a:pt x="93284" y="0"/>
                </a:lnTo>
                <a:lnTo>
                  <a:pt x="129723" y="7281"/>
                </a:lnTo>
                <a:lnTo>
                  <a:pt x="159360" y="27183"/>
                </a:lnTo>
                <a:lnTo>
                  <a:pt x="179280" y="56793"/>
                </a:lnTo>
                <a:lnTo>
                  <a:pt x="186568" y="93199"/>
                </a:lnTo>
                <a:lnTo>
                  <a:pt x="179280" y="129606"/>
                </a:lnTo>
                <a:lnTo>
                  <a:pt x="159360" y="159216"/>
                </a:lnTo>
                <a:lnTo>
                  <a:pt x="129723" y="179118"/>
                </a:lnTo>
                <a:lnTo>
                  <a:pt x="93284" y="186399"/>
                </a:lnTo>
                <a:close/>
              </a:path>
              <a:path w="2052320" h="2050415">
                <a:moveTo>
                  <a:pt x="1026126" y="186399"/>
                </a:moveTo>
                <a:lnTo>
                  <a:pt x="989687" y="179118"/>
                </a:lnTo>
                <a:lnTo>
                  <a:pt x="960050" y="159216"/>
                </a:lnTo>
                <a:lnTo>
                  <a:pt x="940130" y="129606"/>
                </a:lnTo>
                <a:lnTo>
                  <a:pt x="932842" y="93199"/>
                </a:lnTo>
                <a:lnTo>
                  <a:pt x="940130" y="56793"/>
                </a:lnTo>
                <a:lnTo>
                  <a:pt x="960050" y="27183"/>
                </a:lnTo>
                <a:lnTo>
                  <a:pt x="989687" y="7281"/>
                </a:lnTo>
                <a:lnTo>
                  <a:pt x="1026126" y="0"/>
                </a:lnTo>
                <a:lnTo>
                  <a:pt x="1062019" y="7281"/>
                </a:lnTo>
                <a:lnTo>
                  <a:pt x="1091716" y="27183"/>
                </a:lnTo>
                <a:lnTo>
                  <a:pt x="1111940" y="56793"/>
                </a:lnTo>
                <a:lnTo>
                  <a:pt x="1119410" y="93199"/>
                </a:lnTo>
                <a:lnTo>
                  <a:pt x="1112122" y="129606"/>
                </a:lnTo>
                <a:lnTo>
                  <a:pt x="1092202" y="159216"/>
                </a:lnTo>
                <a:lnTo>
                  <a:pt x="1062565" y="179118"/>
                </a:lnTo>
                <a:lnTo>
                  <a:pt x="1026126" y="186399"/>
                </a:lnTo>
                <a:close/>
              </a:path>
              <a:path w="2052320" h="2050415">
                <a:moveTo>
                  <a:pt x="1958968" y="1118400"/>
                </a:moveTo>
                <a:lnTo>
                  <a:pt x="1922529" y="1111118"/>
                </a:lnTo>
                <a:lnTo>
                  <a:pt x="1892892" y="1091216"/>
                </a:lnTo>
                <a:lnTo>
                  <a:pt x="1872972" y="1061606"/>
                </a:lnTo>
                <a:lnTo>
                  <a:pt x="1865684" y="1025200"/>
                </a:lnTo>
                <a:lnTo>
                  <a:pt x="1872972" y="988793"/>
                </a:lnTo>
                <a:lnTo>
                  <a:pt x="1892892" y="959183"/>
                </a:lnTo>
                <a:lnTo>
                  <a:pt x="1922529" y="939281"/>
                </a:lnTo>
                <a:lnTo>
                  <a:pt x="1958968" y="932000"/>
                </a:lnTo>
                <a:lnTo>
                  <a:pt x="1995408" y="939281"/>
                </a:lnTo>
                <a:lnTo>
                  <a:pt x="2025045" y="959183"/>
                </a:lnTo>
                <a:lnTo>
                  <a:pt x="2044965" y="988793"/>
                </a:lnTo>
                <a:lnTo>
                  <a:pt x="2052253" y="1025200"/>
                </a:lnTo>
                <a:lnTo>
                  <a:pt x="2044965" y="1061606"/>
                </a:lnTo>
                <a:lnTo>
                  <a:pt x="2025045" y="1091216"/>
                </a:lnTo>
                <a:lnTo>
                  <a:pt x="1995408" y="1111118"/>
                </a:lnTo>
                <a:lnTo>
                  <a:pt x="1958968" y="1118400"/>
                </a:lnTo>
                <a:close/>
              </a:path>
              <a:path w="2052320" h="2050415">
                <a:moveTo>
                  <a:pt x="1026126" y="2050400"/>
                </a:moveTo>
                <a:lnTo>
                  <a:pt x="989687" y="2043119"/>
                </a:lnTo>
                <a:lnTo>
                  <a:pt x="960050" y="2023217"/>
                </a:lnTo>
                <a:lnTo>
                  <a:pt x="940130" y="1993606"/>
                </a:lnTo>
                <a:lnTo>
                  <a:pt x="932842" y="1957200"/>
                </a:lnTo>
                <a:lnTo>
                  <a:pt x="940130" y="1920794"/>
                </a:lnTo>
                <a:lnTo>
                  <a:pt x="960050" y="1891183"/>
                </a:lnTo>
                <a:lnTo>
                  <a:pt x="989687" y="1871281"/>
                </a:lnTo>
                <a:lnTo>
                  <a:pt x="1026126" y="1864000"/>
                </a:lnTo>
                <a:lnTo>
                  <a:pt x="1062019" y="1871281"/>
                </a:lnTo>
                <a:lnTo>
                  <a:pt x="1091716" y="1891183"/>
                </a:lnTo>
                <a:lnTo>
                  <a:pt x="1111940" y="1920794"/>
                </a:lnTo>
                <a:lnTo>
                  <a:pt x="1119410" y="1957200"/>
                </a:lnTo>
                <a:lnTo>
                  <a:pt x="1112122" y="1993606"/>
                </a:lnTo>
                <a:lnTo>
                  <a:pt x="1092202" y="2023217"/>
                </a:lnTo>
                <a:lnTo>
                  <a:pt x="1062565" y="2043119"/>
                </a:lnTo>
                <a:lnTo>
                  <a:pt x="1026126" y="205040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21398" y="9395697"/>
            <a:ext cx="1119505" cy="144780"/>
          </a:xfrm>
          <a:custGeom>
            <a:avLst/>
            <a:gdLst/>
            <a:ahLst/>
            <a:cxnLst/>
            <a:rect l="l" t="t" r="r" b="b"/>
            <a:pathLst>
              <a:path w="1119504" h="144779">
                <a:moveTo>
                  <a:pt x="169079" y="144769"/>
                </a:moveTo>
                <a:lnTo>
                  <a:pt x="17488" y="144769"/>
                </a:lnTo>
                <a:lnTo>
                  <a:pt x="7287" y="129606"/>
                </a:lnTo>
                <a:lnTo>
                  <a:pt x="0" y="93199"/>
                </a:lnTo>
                <a:lnTo>
                  <a:pt x="7287" y="56793"/>
                </a:lnTo>
                <a:lnTo>
                  <a:pt x="27207" y="27183"/>
                </a:lnTo>
                <a:lnTo>
                  <a:pt x="56845" y="7281"/>
                </a:lnTo>
                <a:lnTo>
                  <a:pt x="93284" y="0"/>
                </a:lnTo>
                <a:lnTo>
                  <a:pt x="129723" y="7281"/>
                </a:lnTo>
                <a:lnTo>
                  <a:pt x="159360" y="27183"/>
                </a:lnTo>
                <a:lnTo>
                  <a:pt x="179280" y="56793"/>
                </a:lnTo>
                <a:lnTo>
                  <a:pt x="186568" y="93199"/>
                </a:lnTo>
                <a:lnTo>
                  <a:pt x="179280" y="129606"/>
                </a:lnTo>
                <a:lnTo>
                  <a:pt x="169079" y="144769"/>
                </a:lnTo>
                <a:close/>
              </a:path>
              <a:path w="1119504" h="144779">
                <a:moveTo>
                  <a:pt x="1101921" y="144769"/>
                </a:moveTo>
                <a:lnTo>
                  <a:pt x="950331" y="144769"/>
                </a:lnTo>
                <a:lnTo>
                  <a:pt x="940130" y="129606"/>
                </a:lnTo>
                <a:lnTo>
                  <a:pt x="932842" y="93199"/>
                </a:lnTo>
                <a:lnTo>
                  <a:pt x="940130" y="56793"/>
                </a:lnTo>
                <a:lnTo>
                  <a:pt x="960050" y="27183"/>
                </a:lnTo>
                <a:lnTo>
                  <a:pt x="989687" y="7281"/>
                </a:lnTo>
                <a:lnTo>
                  <a:pt x="1026126" y="0"/>
                </a:lnTo>
                <a:lnTo>
                  <a:pt x="1062019" y="7281"/>
                </a:lnTo>
                <a:lnTo>
                  <a:pt x="1091716" y="27183"/>
                </a:lnTo>
                <a:lnTo>
                  <a:pt x="1111940" y="56793"/>
                </a:lnTo>
                <a:lnTo>
                  <a:pt x="1119410" y="93199"/>
                </a:lnTo>
                <a:lnTo>
                  <a:pt x="1112122" y="129606"/>
                </a:lnTo>
                <a:lnTo>
                  <a:pt x="1101921" y="144769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21398" y="6745968"/>
            <a:ext cx="2052320" cy="2047875"/>
          </a:xfrm>
          <a:custGeom>
            <a:avLst/>
            <a:gdLst/>
            <a:ahLst/>
            <a:cxnLst/>
            <a:rect l="l" t="t" r="r" b="b"/>
            <a:pathLst>
              <a:path w="2052320" h="2047875">
                <a:moveTo>
                  <a:pt x="1896779" y="181222"/>
                </a:moveTo>
                <a:lnTo>
                  <a:pt x="1869571" y="154038"/>
                </a:lnTo>
                <a:lnTo>
                  <a:pt x="1933056" y="90611"/>
                </a:lnTo>
                <a:lnTo>
                  <a:pt x="1869571" y="27183"/>
                </a:lnTo>
                <a:lnTo>
                  <a:pt x="1896779" y="0"/>
                </a:lnTo>
                <a:lnTo>
                  <a:pt x="1958968" y="63427"/>
                </a:lnTo>
                <a:lnTo>
                  <a:pt x="2013384" y="63427"/>
                </a:lnTo>
                <a:lnTo>
                  <a:pt x="1986176" y="90611"/>
                </a:lnTo>
                <a:lnTo>
                  <a:pt x="2013384" y="117794"/>
                </a:lnTo>
                <a:lnTo>
                  <a:pt x="1958968" y="117794"/>
                </a:lnTo>
                <a:lnTo>
                  <a:pt x="1896779" y="181222"/>
                </a:lnTo>
                <a:close/>
              </a:path>
              <a:path w="2052320" h="2047875">
                <a:moveTo>
                  <a:pt x="2013384" y="63427"/>
                </a:moveTo>
                <a:lnTo>
                  <a:pt x="1958968" y="63427"/>
                </a:lnTo>
                <a:lnTo>
                  <a:pt x="2022453" y="0"/>
                </a:lnTo>
                <a:lnTo>
                  <a:pt x="2049661" y="27183"/>
                </a:lnTo>
                <a:lnTo>
                  <a:pt x="2013384" y="63427"/>
                </a:lnTo>
                <a:close/>
              </a:path>
              <a:path w="2052320" h="2047875">
                <a:moveTo>
                  <a:pt x="2022453" y="181222"/>
                </a:moveTo>
                <a:lnTo>
                  <a:pt x="1958968" y="117794"/>
                </a:lnTo>
                <a:lnTo>
                  <a:pt x="2013384" y="117794"/>
                </a:lnTo>
                <a:lnTo>
                  <a:pt x="2049661" y="154038"/>
                </a:lnTo>
                <a:lnTo>
                  <a:pt x="2022453" y="181222"/>
                </a:lnTo>
                <a:close/>
              </a:path>
              <a:path w="2052320" h="2047875">
                <a:moveTo>
                  <a:pt x="1958968" y="2047811"/>
                </a:moveTo>
                <a:lnTo>
                  <a:pt x="1922529" y="2040530"/>
                </a:lnTo>
                <a:lnTo>
                  <a:pt x="1892892" y="2020628"/>
                </a:lnTo>
                <a:lnTo>
                  <a:pt x="1872972" y="1991017"/>
                </a:lnTo>
                <a:lnTo>
                  <a:pt x="1865684" y="1954611"/>
                </a:lnTo>
                <a:lnTo>
                  <a:pt x="1872972" y="1918205"/>
                </a:lnTo>
                <a:lnTo>
                  <a:pt x="1892892" y="1888594"/>
                </a:lnTo>
                <a:lnTo>
                  <a:pt x="1922529" y="1868692"/>
                </a:lnTo>
                <a:lnTo>
                  <a:pt x="1958968" y="1861411"/>
                </a:lnTo>
                <a:lnTo>
                  <a:pt x="1995408" y="1868692"/>
                </a:lnTo>
                <a:lnTo>
                  <a:pt x="2025045" y="1888594"/>
                </a:lnTo>
                <a:lnTo>
                  <a:pt x="2032882" y="1900244"/>
                </a:lnTo>
                <a:lnTo>
                  <a:pt x="1958968" y="1900244"/>
                </a:lnTo>
                <a:lnTo>
                  <a:pt x="1937894" y="1904552"/>
                </a:lnTo>
                <a:lnTo>
                  <a:pt x="1920586" y="1916263"/>
                </a:lnTo>
                <a:lnTo>
                  <a:pt x="1908865" y="1933556"/>
                </a:lnTo>
                <a:lnTo>
                  <a:pt x="1904553" y="1954611"/>
                </a:lnTo>
                <a:lnTo>
                  <a:pt x="1908865" y="1975666"/>
                </a:lnTo>
                <a:lnTo>
                  <a:pt x="1920586" y="1992959"/>
                </a:lnTo>
                <a:lnTo>
                  <a:pt x="1937894" y="2004670"/>
                </a:lnTo>
                <a:lnTo>
                  <a:pt x="1958968" y="2008978"/>
                </a:lnTo>
                <a:lnTo>
                  <a:pt x="2032882" y="2008978"/>
                </a:lnTo>
                <a:lnTo>
                  <a:pt x="2025045" y="2020628"/>
                </a:lnTo>
                <a:lnTo>
                  <a:pt x="1995408" y="2040530"/>
                </a:lnTo>
                <a:lnTo>
                  <a:pt x="1958968" y="2047811"/>
                </a:lnTo>
                <a:close/>
              </a:path>
              <a:path w="2052320" h="2047875">
                <a:moveTo>
                  <a:pt x="2032882" y="2008978"/>
                </a:moveTo>
                <a:lnTo>
                  <a:pt x="1958968" y="2008978"/>
                </a:lnTo>
                <a:lnTo>
                  <a:pt x="1980042" y="2004670"/>
                </a:lnTo>
                <a:lnTo>
                  <a:pt x="1997351" y="1992959"/>
                </a:lnTo>
                <a:lnTo>
                  <a:pt x="2009072" y="1975666"/>
                </a:lnTo>
                <a:lnTo>
                  <a:pt x="2013384" y="1954611"/>
                </a:lnTo>
                <a:lnTo>
                  <a:pt x="2009072" y="1933556"/>
                </a:lnTo>
                <a:lnTo>
                  <a:pt x="1997351" y="1916263"/>
                </a:lnTo>
                <a:lnTo>
                  <a:pt x="1980042" y="1904552"/>
                </a:lnTo>
                <a:lnTo>
                  <a:pt x="1958968" y="1900244"/>
                </a:lnTo>
                <a:lnTo>
                  <a:pt x="2032882" y="1900244"/>
                </a:lnTo>
                <a:lnTo>
                  <a:pt x="2044965" y="1918205"/>
                </a:lnTo>
                <a:lnTo>
                  <a:pt x="2052253" y="1954611"/>
                </a:lnTo>
                <a:lnTo>
                  <a:pt x="2044965" y="1991017"/>
                </a:lnTo>
                <a:lnTo>
                  <a:pt x="2032882" y="2008978"/>
                </a:lnTo>
                <a:close/>
              </a:path>
              <a:path w="2052320" h="2047875">
                <a:moveTo>
                  <a:pt x="962641" y="1113222"/>
                </a:moveTo>
                <a:lnTo>
                  <a:pt x="935433" y="1086038"/>
                </a:lnTo>
                <a:lnTo>
                  <a:pt x="998918" y="1022611"/>
                </a:lnTo>
                <a:lnTo>
                  <a:pt x="935433" y="959183"/>
                </a:lnTo>
                <a:lnTo>
                  <a:pt x="962641" y="932000"/>
                </a:lnTo>
                <a:lnTo>
                  <a:pt x="1024831" y="995427"/>
                </a:lnTo>
                <a:lnTo>
                  <a:pt x="1079246" y="995427"/>
                </a:lnTo>
                <a:lnTo>
                  <a:pt x="1052038" y="1022611"/>
                </a:lnTo>
                <a:lnTo>
                  <a:pt x="1079246" y="1049794"/>
                </a:lnTo>
                <a:lnTo>
                  <a:pt x="1024831" y="1049794"/>
                </a:lnTo>
                <a:lnTo>
                  <a:pt x="962641" y="1113222"/>
                </a:lnTo>
                <a:close/>
              </a:path>
              <a:path w="2052320" h="2047875">
                <a:moveTo>
                  <a:pt x="1079246" y="995427"/>
                </a:moveTo>
                <a:lnTo>
                  <a:pt x="1024831" y="995427"/>
                </a:lnTo>
                <a:lnTo>
                  <a:pt x="1088316" y="932000"/>
                </a:lnTo>
                <a:lnTo>
                  <a:pt x="1115523" y="959183"/>
                </a:lnTo>
                <a:lnTo>
                  <a:pt x="1079246" y="995427"/>
                </a:lnTo>
                <a:close/>
              </a:path>
              <a:path w="2052320" h="2047875">
                <a:moveTo>
                  <a:pt x="1088316" y="1113222"/>
                </a:moveTo>
                <a:lnTo>
                  <a:pt x="1024831" y="1049794"/>
                </a:lnTo>
                <a:lnTo>
                  <a:pt x="1079246" y="1049794"/>
                </a:lnTo>
                <a:lnTo>
                  <a:pt x="1115524" y="1086038"/>
                </a:lnTo>
                <a:lnTo>
                  <a:pt x="1088316" y="1113222"/>
                </a:lnTo>
                <a:close/>
              </a:path>
              <a:path w="2052320" h="2047875">
                <a:moveTo>
                  <a:pt x="93284" y="1115811"/>
                </a:moveTo>
                <a:lnTo>
                  <a:pt x="56845" y="1108530"/>
                </a:lnTo>
                <a:lnTo>
                  <a:pt x="27207" y="1088627"/>
                </a:lnTo>
                <a:lnTo>
                  <a:pt x="7287" y="1059017"/>
                </a:lnTo>
                <a:lnTo>
                  <a:pt x="0" y="1022611"/>
                </a:lnTo>
                <a:lnTo>
                  <a:pt x="7287" y="986205"/>
                </a:lnTo>
                <a:lnTo>
                  <a:pt x="27207" y="956594"/>
                </a:lnTo>
                <a:lnTo>
                  <a:pt x="56845" y="936692"/>
                </a:lnTo>
                <a:lnTo>
                  <a:pt x="93284" y="929411"/>
                </a:lnTo>
                <a:lnTo>
                  <a:pt x="129723" y="936692"/>
                </a:lnTo>
                <a:lnTo>
                  <a:pt x="159360" y="956594"/>
                </a:lnTo>
                <a:lnTo>
                  <a:pt x="167197" y="968244"/>
                </a:lnTo>
                <a:lnTo>
                  <a:pt x="93284" y="968244"/>
                </a:lnTo>
                <a:lnTo>
                  <a:pt x="72210" y="972552"/>
                </a:lnTo>
                <a:lnTo>
                  <a:pt x="54901" y="984263"/>
                </a:lnTo>
                <a:lnTo>
                  <a:pt x="43180" y="1001556"/>
                </a:lnTo>
                <a:lnTo>
                  <a:pt x="38868" y="1022611"/>
                </a:lnTo>
                <a:lnTo>
                  <a:pt x="43180" y="1043666"/>
                </a:lnTo>
                <a:lnTo>
                  <a:pt x="54901" y="1060959"/>
                </a:lnTo>
                <a:lnTo>
                  <a:pt x="72210" y="1072669"/>
                </a:lnTo>
                <a:lnTo>
                  <a:pt x="93284" y="1076977"/>
                </a:lnTo>
                <a:lnTo>
                  <a:pt x="167197" y="1076977"/>
                </a:lnTo>
                <a:lnTo>
                  <a:pt x="159360" y="1088627"/>
                </a:lnTo>
                <a:lnTo>
                  <a:pt x="129723" y="1108530"/>
                </a:lnTo>
                <a:lnTo>
                  <a:pt x="93284" y="1115811"/>
                </a:lnTo>
                <a:close/>
              </a:path>
              <a:path w="2052320" h="2047875">
                <a:moveTo>
                  <a:pt x="167197" y="1076977"/>
                </a:moveTo>
                <a:lnTo>
                  <a:pt x="93284" y="1076977"/>
                </a:lnTo>
                <a:lnTo>
                  <a:pt x="114358" y="1072669"/>
                </a:lnTo>
                <a:lnTo>
                  <a:pt x="131666" y="1060959"/>
                </a:lnTo>
                <a:lnTo>
                  <a:pt x="143387" y="1043666"/>
                </a:lnTo>
                <a:lnTo>
                  <a:pt x="147699" y="1022611"/>
                </a:lnTo>
                <a:lnTo>
                  <a:pt x="143387" y="1001556"/>
                </a:lnTo>
                <a:lnTo>
                  <a:pt x="131666" y="984263"/>
                </a:lnTo>
                <a:lnTo>
                  <a:pt x="114358" y="972552"/>
                </a:lnTo>
                <a:lnTo>
                  <a:pt x="93284" y="968244"/>
                </a:lnTo>
                <a:lnTo>
                  <a:pt x="167197" y="968244"/>
                </a:lnTo>
                <a:lnTo>
                  <a:pt x="179280" y="986205"/>
                </a:lnTo>
                <a:lnTo>
                  <a:pt x="186568" y="1022611"/>
                </a:lnTo>
                <a:lnTo>
                  <a:pt x="179280" y="1059017"/>
                </a:lnTo>
                <a:lnTo>
                  <a:pt x="167197" y="1076977"/>
                </a:lnTo>
                <a:close/>
              </a:path>
              <a:path w="2052320" h="2047875">
                <a:moveTo>
                  <a:pt x="31094" y="2043928"/>
                </a:moveTo>
                <a:lnTo>
                  <a:pt x="3886" y="2016744"/>
                </a:lnTo>
                <a:lnTo>
                  <a:pt x="67371" y="1953316"/>
                </a:lnTo>
                <a:lnTo>
                  <a:pt x="3886" y="1889889"/>
                </a:lnTo>
                <a:lnTo>
                  <a:pt x="31094" y="1862705"/>
                </a:lnTo>
                <a:lnTo>
                  <a:pt x="94579" y="1926133"/>
                </a:lnTo>
                <a:lnTo>
                  <a:pt x="147700" y="1926133"/>
                </a:lnTo>
                <a:lnTo>
                  <a:pt x="120491" y="1953316"/>
                </a:lnTo>
                <a:lnTo>
                  <a:pt x="147699" y="1980500"/>
                </a:lnTo>
                <a:lnTo>
                  <a:pt x="94579" y="1980500"/>
                </a:lnTo>
                <a:lnTo>
                  <a:pt x="31094" y="2043928"/>
                </a:lnTo>
                <a:close/>
              </a:path>
              <a:path w="2052320" h="2047875">
                <a:moveTo>
                  <a:pt x="147700" y="1926133"/>
                </a:moveTo>
                <a:lnTo>
                  <a:pt x="94579" y="1926133"/>
                </a:lnTo>
                <a:lnTo>
                  <a:pt x="156769" y="1862705"/>
                </a:lnTo>
                <a:lnTo>
                  <a:pt x="183977" y="1889889"/>
                </a:lnTo>
                <a:lnTo>
                  <a:pt x="147700" y="1926133"/>
                </a:lnTo>
                <a:close/>
              </a:path>
              <a:path w="2052320" h="2047875">
                <a:moveTo>
                  <a:pt x="156769" y="2043928"/>
                </a:moveTo>
                <a:lnTo>
                  <a:pt x="94579" y="1980500"/>
                </a:lnTo>
                <a:lnTo>
                  <a:pt x="147699" y="1980500"/>
                </a:lnTo>
                <a:lnTo>
                  <a:pt x="183977" y="2016744"/>
                </a:lnTo>
                <a:lnTo>
                  <a:pt x="156769" y="2043928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290969" y="9398286"/>
            <a:ext cx="180090" cy="1421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695346" y="2482619"/>
            <a:ext cx="180086" cy="1812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624285" y="2464492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40" h="216535">
                <a:moveTo>
                  <a:pt x="1953749" y="201986"/>
                </a:moveTo>
                <a:lnTo>
                  <a:pt x="1917310" y="194702"/>
                </a:lnTo>
                <a:lnTo>
                  <a:pt x="1887674" y="174795"/>
                </a:lnTo>
                <a:lnTo>
                  <a:pt x="1867754" y="145177"/>
                </a:lnTo>
                <a:lnTo>
                  <a:pt x="1860466" y="108761"/>
                </a:lnTo>
                <a:lnTo>
                  <a:pt x="1867754" y="72345"/>
                </a:lnTo>
                <a:lnTo>
                  <a:pt x="1887674" y="42727"/>
                </a:lnTo>
                <a:lnTo>
                  <a:pt x="1917310" y="22820"/>
                </a:lnTo>
                <a:lnTo>
                  <a:pt x="1953749" y="15537"/>
                </a:lnTo>
                <a:lnTo>
                  <a:pt x="1990187" y="22820"/>
                </a:lnTo>
                <a:lnTo>
                  <a:pt x="2019824" y="42727"/>
                </a:lnTo>
                <a:lnTo>
                  <a:pt x="2027661" y="54380"/>
                </a:lnTo>
                <a:lnTo>
                  <a:pt x="1953749" y="54380"/>
                </a:lnTo>
                <a:lnTo>
                  <a:pt x="1932675" y="58689"/>
                </a:lnTo>
                <a:lnTo>
                  <a:pt x="1915367" y="70403"/>
                </a:lnTo>
                <a:lnTo>
                  <a:pt x="1903646" y="87701"/>
                </a:lnTo>
                <a:lnTo>
                  <a:pt x="1899334" y="108761"/>
                </a:lnTo>
                <a:lnTo>
                  <a:pt x="1903646" y="129822"/>
                </a:lnTo>
                <a:lnTo>
                  <a:pt x="1915367" y="147119"/>
                </a:lnTo>
                <a:lnTo>
                  <a:pt x="1932675" y="158833"/>
                </a:lnTo>
                <a:lnTo>
                  <a:pt x="1953749" y="163142"/>
                </a:lnTo>
                <a:lnTo>
                  <a:pt x="2027661" y="163142"/>
                </a:lnTo>
                <a:lnTo>
                  <a:pt x="2019824" y="174795"/>
                </a:lnTo>
                <a:lnTo>
                  <a:pt x="1990187" y="194702"/>
                </a:lnTo>
                <a:lnTo>
                  <a:pt x="1953749" y="201986"/>
                </a:lnTo>
                <a:close/>
              </a:path>
              <a:path w="2047240" h="216535">
                <a:moveTo>
                  <a:pt x="2027661" y="163142"/>
                </a:moveTo>
                <a:lnTo>
                  <a:pt x="1953749" y="163142"/>
                </a:lnTo>
                <a:lnTo>
                  <a:pt x="1974822" y="158833"/>
                </a:lnTo>
                <a:lnTo>
                  <a:pt x="1992131" y="147119"/>
                </a:lnTo>
                <a:lnTo>
                  <a:pt x="2003852" y="129822"/>
                </a:lnTo>
                <a:lnTo>
                  <a:pt x="2008164" y="108761"/>
                </a:lnTo>
                <a:lnTo>
                  <a:pt x="2003852" y="87701"/>
                </a:lnTo>
                <a:lnTo>
                  <a:pt x="1992131" y="70403"/>
                </a:lnTo>
                <a:lnTo>
                  <a:pt x="1974822" y="58689"/>
                </a:lnTo>
                <a:lnTo>
                  <a:pt x="1953749" y="54380"/>
                </a:lnTo>
                <a:lnTo>
                  <a:pt x="2027661" y="54380"/>
                </a:lnTo>
                <a:lnTo>
                  <a:pt x="2039744" y="72345"/>
                </a:lnTo>
                <a:lnTo>
                  <a:pt x="2047031" y="108761"/>
                </a:lnTo>
                <a:lnTo>
                  <a:pt x="2039744" y="145177"/>
                </a:lnTo>
                <a:lnTo>
                  <a:pt x="2027661" y="163142"/>
                </a:lnTo>
                <a:close/>
              </a:path>
              <a:path w="2047240" h="216535">
                <a:moveTo>
                  <a:pt x="1041654" y="216228"/>
                </a:moveTo>
                <a:lnTo>
                  <a:pt x="1002786" y="216228"/>
                </a:lnTo>
                <a:lnTo>
                  <a:pt x="1002786" y="128183"/>
                </a:lnTo>
                <a:lnTo>
                  <a:pt x="915981" y="128183"/>
                </a:lnTo>
                <a:lnTo>
                  <a:pt x="915981" y="89339"/>
                </a:lnTo>
                <a:lnTo>
                  <a:pt x="1004082" y="89339"/>
                </a:lnTo>
                <a:lnTo>
                  <a:pt x="1004082" y="0"/>
                </a:lnTo>
                <a:lnTo>
                  <a:pt x="1042949" y="0"/>
                </a:lnTo>
                <a:lnTo>
                  <a:pt x="1042949" y="88045"/>
                </a:lnTo>
                <a:lnTo>
                  <a:pt x="1132345" y="88045"/>
                </a:lnTo>
                <a:lnTo>
                  <a:pt x="1132345" y="126888"/>
                </a:lnTo>
                <a:lnTo>
                  <a:pt x="1041654" y="126888"/>
                </a:lnTo>
                <a:lnTo>
                  <a:pt x="1041654" y="216228"/>
                </a:lnTo>
                <a:close/>
              </a:path>
              <a:path w="2047240" h="216535">
                <a:moveTo>
                  <a:pt x="93282" y="201986"/>
                </a:moveTo>
                <a:lnTo>
                  <a:pt x="56843" y="194702"/>
                </a:lnTo>
                <a:lnTo>
                  <a:pt x="27207" y="174795"/>
                </a:lnTo>
                <a:lnTo>
                  <a:pt x="7287" y="145177"/>
                </a:lnTo>
                <a:lnTo>
                  <a:pt x="0" y="108761"/>
                </a:lnTo>
                <a:lnTo>
                  <a:pt x="7469" y="72345"/>
                </a:lnTo>
                <a:lnTo>
                  <a:pt x="27693" y="42727"/>
                </a:lnTo>
                <a:lnTo>
                  <a:pt x="57390" y="22820"/>
                </a:lnTo>
                <a:lnTo>
                  <a:pt x="93282" y="15537"/>
                </a:lnTo>
                <a:lnTo>
                  <a:pt x="129720" y="22820"/>
                </a:lnTo>
                <a:lnTo>
                  <a:pt x="159357" y="42727"/>
                </a:lnTo>
                <a:lnTo>
                  <a:pt x="167194" y="54380"/>
                </a:lnTo>
                <a:lnTo>
                  <a:pt x="93282" y="54380"/>
                </a:lnTo>
                <a:lnTo>
                  <a:pt x="72208" y="58689"/>
                </a:lnTo>
                <a:lnTo>
                  <a:pt x="54900" y="70403"/>
                </a:lnTo>
                <a:lnTo>
                  <a:pt x="43179" y="87701"/>
                </a:lnTo>
                <a:lnTo>
                  <a:pt x="38867" y="108761"/>
                </a:lnTo>
                <a:lnTo>
                  <a:pt x="43179" y="129822"/>
                </a:lnTo>
                <a:lnTo>
                  <a:pt x="54900" y="147119"/>
                </a:lnTo>
                <a:lnTo>
                  <a:pt x="72208" y="158833"/>
                </a:lnTo>
                <a:lnTo>
                  <a:pt x="93282" y="163142"/>
                </a:lnTo>
                <a:lnTo>
                  <a:pt x="167194" y="163142"/>
                </a:lnTo>
                <a:lnTo>
                  <a:pt x="159357" y="174795"/>
                </a:lnTo>
                <a:lnTo>
                  <a:pt x="129720" y="194702"/>
                </a:lnTo>
                <a:lnTo>
                  <a:pt x="93282" y="201986"/>
                </a:lnTo>
                <a:close/>
              </a:path>
              <a:path w="2047240" h="216535">
                <a:moveTo>
                  <a:pt x="167194" y="163142"/>
                </a:moveTo>
                <a:lnTo>
                  <a:pt x="93282" y="163142"/>
                </a:lnTo>
                <a:lnTo>
                  <a:pt x="114355" y="158833"/>
                </a:lnTo>
                <a:lnTo>
                  <a:pt x="131664" y="147119"/>
                </a:lnTo>
                <a:lnTo>
                  <a:pt x="143385" y="129822"/>
                </a:lnTo>
                <a:lnTo>
                  <a:pt x="147697" y="108761"/>
                </a:lnTo>
                <a:lnTo>
                  <a:pt x="143385" y="87701"/>
                </a:lnTo>
                <a:lnTo>
                  <a:pt x="131664" y="70403"/>
                </a:lnTo>
                <a:lnTo>
                  <a:pt x="114355" y="58689"/>
                </a:lnTo>
                <a:lnTo>
                  <a:pt x="93282" y="54380"/>
                </a:lnTo>
                <a:lnTo>
                  <a:pt x="167194" y="54380"/>
                </a:lnTo>
                <a:lnTo>
                  <a:pt x="179277" y="72345"/>
                </a:lnTo>
                <a:lnTo>
                  <a:pt x="186564" y="108761"/>
                </a:lnTo>
                <a:lnTo>
                  <a:pt x="179277" y="145177"/>
                </a:lnTo>
                <a:lnTo>
                  <a:pt x="167194" y="16314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691460" y="4343223"/>
            <a:ext cx="186564" cy="1864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674618" y="3410979"/>
            <a:ext cx="216535" cy="2065655"/>
          </a:xfrm>
          <a:custGeom>
            <a:avLst/>
            <a:gdLst/>
            <a:ahLst/>
            <a:cxnLst/>
            <a:rect l="l" t="t" r="r" b="b"/>
            <a:pathLst>
              <a:path w="216534" h="2065654">
                <a:moveTo>
                  <a:pt x="107533" y="186448"/>
                </a:moveTo>
                <a:lnTo>
                  <a:pt x="71094" y="179165"/>
                </a:lnTo>
                <a:lnTo>
                  <a:pt x="41458" y="159258"/>
                </a:lnTo>
                <a:lnTo>
                  <a:pt x="21538" y="129640"/>
                </a:lnTo>
                <a:lnTo>
                  <a:pt x="14250" y="93224"/>
                </a:lnTo>
                <a:lnTo>
                  <a:pt x="21538" y="56808"/>
                </a:lnTo>
                <a:lnTo>
                  <a:pt x="41458" y="27190"/>
                </a:lnTo>
                <a:lnTo>
                  <a:pt x="71094" y="7283"/>
                </a:lnTo>
                <a:lnTo>
                  <a:pt x="107533" y="0"/>
                </a:lnTo>
                <a:lnTo>
                  <a:pt x="143971" y="7283"/>
                </a:lnTo>
                <a:lnTo>
                  <a:pt x="173608" y="27190"/>
                </a:lnTo>
                <a:lnTo>
                  <a:pt x="181445" y="38843"/>
                </a:lnTo>
                <a:lnTo>
                  <a:pt x="107533" y="38843"/>
                </a:lnTo>
                <a:lnTo>
                  <a:pt x="86459" y="43152"/>
                </a:lnTo>
                <a:lnTo>
                  <a:pt x="69151" y="54866"/>
                </a:lnTo>
                <a:lnTo>
                  <a:pt x="57430" y="72163"/>
                </a:lnTo>
                <a:lnTo>
                  <a:pt x="53118" y="93224"/>
                </a:lnTo>
                <a:lnTo>
                  <a:pt x="57430" y="114284"/>
                </a:lnTo>
                <a:lnTo>
                  <a:pt x="69151" y="131582"/>
                </a:lnTo>
                <a:lnTo>
                  <a:pt x="86459" y="143296"/>
                </a:lnTo>
                <a:lnTo>
                  <a:pt x="107533" y="147605"/>
                </a:lnTo>
                <a:lnTo>
                  <a:pt x="181445" y="147605"/>
                </a:lnTo>
                <a:lnTo>
                  <a:pt x="173608" y="159258"/>
                </a:lnTo>
                <a:lnTo>
                  <a:pt x="143971" y="179165"/>
                </a:lnTo>
                <a:lnTo>
                  <a:pt x="107533" y="186448"/>
                </a:lnTo>
                <a:close/>
              </a:path>
              <a:path w="216534" h="2065654">
                <a:moveTo>
                  <a:pt x="181445" y="147605"/>
                </a:moveTo>
                <a:lnTo>
                  <a:pt x="107533" y="147605"/>
                </a:lnTo>
                <a:lnTo>
                  <a:pt x="128606" y="143296"/>
                </a:lnTo>
                <a:lnTo>
                  <a:pt x="145915" y="131582"/>
                </a:lnTo>
                <a:lnTo>
                  <a:pt x="157636" y="114284"/>
                </a:lnTo>
                <a:lnTo>
                  <a:pt x="161948" y="93224"/>
                </a:lnTo>
                <a:lnTo>
                  <a:pt x="157636" y="72163"/>
                </a:lnTo>
                <a:lnTo>
                  <a:pt x="145915" y="54866"/>
                </a:lnTo>
                <a:lnTo>
                  <a:pt x="128606" y="43152"/>
                </a:lnTo>
                <a:lnTo>
                  <a:pt x="107533" y="38843"/>
                </a:lnTo>
                <a:lnTo>
                  <a:pt x="181445" y="38843"/>
                </a:lnTo>
                <a:lnTo>
                  <a:pt x="193528" y="56808"/>
                </a:lnTo>
                <a:lnTo>
                  <a:pt x="200815" y="93224"/>
                </a:lnTo>
                <a:lnTo>
                  <a:pt x="193528" y="129640"/>
                </a:lnTo>
                <a:lnTo>
                  <a:pt x="181445" y="147605"/>
                </a:lnTo>
                <a:close/>
              </a:path>
              <a:path w="216534" h="2065654">
                <a:moveTo>
                  <a:pt x="126967" y="2065179"/>
                </a:moveTo>
                <a:lnTo>
                  <a:pt x="88099" y="2065179"/>
                </a:lnTo>
                <a:lnTo>
                  <a:pt x="88099" y="1977134"/>
                </a:lnTo>
                <a:lnTo>
                  <a:pt x="0" y="1977134"/>
                </a:lnTo>
                <a:lnTo>
                  <a:pt x="0" y="1938290"/>
                </a:lnTo>
                <a:lnTo>
                  <a:pt x="89395" y="1938290"/>
                </a:lnTo>
                <a:lnTo>
                  <a:pt x="89395" y="1848950"/>
                </a:lnTo>
                <a:lnTo>
                  <a:pt x="128262" y="1848950"/>
                </a:lnTo>
                <a:lnTo>
                  <a:pt x="128262" y="1936996"/>
                </a:lnTo>
                <a:lnTo>
                  <a:pt x="216362" y="1936996"/>
                </a:lnTo>
                <a:lnTo>
                  <a:pt x="216362" y="1975839"/>
                </a:lnTo>
                <a:lnTo>
                  <a:pt x="126967" y="1975839"/>
                </a:lnTo>
                <a:lnTo>
                  <a:pt x="126967" y="206517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621693" y="3410979"/>
            <a:ext cx="2052320" cy="2051050"/>
          </a:xfrm>
          <a:custGeom>
            <a:avLst/>
            <a:gdLst/>
            <a:ahLst/>
            <a:cxnLst/>
            <a:rect l="l" t="t" r="r" b="b"/>
            <a:pathLst>
              <a:path w="2052319" h="2051050">
                <a:moveTo>
                  <a:pt x="93282" y="186448"/>
                </a:moveTo>
                <a:lnTo>
                  <a:pt x="56843" y="179165"/>
                </a:lnTo>
                <a:lnTo>
                  <a:pt x="27207" y="159258"/>
                </a:lnTo>
                <a:lnTo>
                  <a:pt x="7287" y="129640"/>
                </a:lnTo>
                <a:lnTo>
                  <a:pt x="0" y="93224"/>
                </a:lnTo>
                <a:lnTo>
                  <a:pt x="7287" y="56808"/>
                </a:lnTo>
                <a:lnTo>
                  <a:pt x="27207" y="27190"/>
                </a:lnTo>
                <a:lnTo>
                  <a:pt x="56843" y="7283"/>
                </a:lnTo>
                <a:lnTo>
                  <a:pt x="93282" y="0"/>
                </a:lnTo>
                <a:lnTo>
                  <a:pt x="129720" y="7283"/>
                </a:lnTo>
                <a:lnTo>
                  <a:pt x="159357" y="27190"/>
                </a:lnTo>
                <a:lnTo>
                  <a:pt x="179277" y="56808"/>
                </a:lnTo>
                <a:lnTo>
                  <a:pt x="186564" y="93224"/>
                </a:lnTo>
                <a:lnTo>
                  <a:pt x="179277" y="129640"/>
                </a:lnTo>
                <a:lnTo>
                  <a:pt x="159357" y="159258"/>
                </a:lnTo>
                <a:lnTo>
                  <a:pt x="129720" y="179165"/>
                </a:lnTo>
                <a:lnTo>
                  <a:pt x="93282" y="186448"/>
                </a:lnTo>
                <a:close/>
              </a:path>
              <a:path w="2052319" h="2051050">
                <a:moveTo>
                  <a:pt x="1026107" y="186448"/>
                </a:moveTo>
                <a:lnTo>
                  <a:pt x="989668" y="179165"/>
                </a:lnTo>
                <a:lnTo>
                  <a:pt x="960032" y="159258"/>
                </a:lnTo>
                <a:lnTo>
                  <a:pt x="940112" y="129640"/>
                </a:lnTo>
                <a:lnTo>
                  <a:pt x="932824" y="93224"/>
                </a:lnTo>
                <a:lnTo>
                  <a:pt x="940112" y="56808"/>
                </a:lnTo>
                <a:lnTo>
                  <a:pt x="960032" y="27190"/>
                </a:lnTo>
                <a:lnTo>
                  <a:pt x="989668" y="7283"/>
                </a:lnTo>
                <a:lnTo>
                  <a:pt x="1026107" y="0"/>
                </a:lnTo>
                <a:lnTo>
                  <a:pt x="1061998" y="7283"/>
                </a:lnTo>
                <a:lnTo>
                  <a:pt x="1091696" y="27190"/>
                </a:lnTo>
                <a:lnTo>
                  <a:pt x="1111919" y="56808"/>
                </a:lnTo>
                <a:lnTo>
                  <a:pt x="1119389" y="93224"/>
                </a:lnTo>
                <a:lnTo>
                  <a:pt x="1112101" y="129640"/>
                </a:lnTo>
                <a:lnTo>
                  <a:pt x="1092182" y="159258"/>
                </a:lnTo>
                <a:lnTo>
                  <a:pt x="1062545" y="179165"/>
                </a:lnTo>
                <a:lnTo>
                  <a:pt x="1026107" y="186448"/>
                </a:lnTo>
                <a:close/>
              </a:path>
              <a:path w="2052319" h="2051050">
                <a:moveTo>
                  <a:pt x="1958931" y="1118692"/>
                </a:moveTo>
                <a:lnTo>
                  <a:pt x="1922493" y="1111409"/>
                </a:lnTo>
                <a:lnTo>
                  <a:pt x="1892856" y="1091502"/>
                </a:lnTo>
                <a:lnTo>
                  <a:pt x="1872937" y="1061884"/>
                </a:lnTo>
                <a:lnTo>
                  <a:pt x="1865649" y="1025468"/>
                </a:lnTo>
                <a:lnTo>
                  <a:pt x="1872937" y="989052"/>
                </a:lnTo>
                <a:lnTo>
                  <a:pt x="1892856" y="959434"/>
                </a:lnTo>
                <a:lnTo>
                  <a:pt x="1922493" y="939527"/>
                </a:lnTo>
                <a:lnTo>
                  <a:pt x="1958931" y="932244"/>
                </a:lnTo>
                <a:lnTo>
                  <a:pt x="1995370" y="939527"/>
                </a:lnTo>
                <a:lnTo>
                  <a:pt x="2025006" y="959434"/>
                </a:lnTo>
                <a:lnTo>
                  <a:pt x="2044926" y="989052"/>
                </a:lnTo>
                <a:lnTo>
                  <a:pt x="2052214" y="1025468"/>
                </a:lnTo>
                <a:lnTo>
                  <a:pt x="2044926" y="1061884"/>
                </a:lnTo>
                <a:lnTo>
                  <a:pt x="2025006" y="1091502"/>
                </a:lnTo>
                <a:lnTo>
                  <a:pt x="1995370" y="1111409"/>
                </a:lnTo>
                <a:lnTo>
                  <a:pt x="1958931" y="1118692"/>
                </a:lnTo>
                <a:close/>
              </a:path>
              <a:path w="2052319" h="2051050">
                <a:moveTo>
                  <a:pt x="1026107" y="2050937"/>
                </a:moveTo>
                <a:lnTo>
                  <a:pt x="989668" y="2043653"/>
                </a:lnTo>
                <a:lnTo>
                  <a:pt x="960032" y="2023746"/>
                </a:lnTo>
                <a:lnTo>
                  <a:pt x="940112" y="1994128"/>
                </a:lnTo>
                <a:lnTo>
                  <a:pt x="932824" y="1957712"/>
                </a:lnTo>
                <a:lnTo>
                  <a:pt x="940112" y="1921296"/>
                </a:lnTo>
                <a:lnTo>
                  <a:pt x="960032" y="1891678"/>
                </a:lnTo>
                <a:lnTo>
                  <a:pt x="989668" y="1871771"/>
                </a:lnTo>
                <a:lnTo>
                  <a:pt x="1026107" y="1864488"/>
                </a:lnTo>
                <a:lnTo>
                  <a:pt x="1061998" y="1871771"/>
                </a:lnTo>
                <a:lnTo>
                  <a:pt x="1091696" y="1891678"/>
                </a:lnTo>
                <a:lnTo>
                  <a:pt x="1111919" y="1921296"/>
                </a:lnTo>
                <a:lnTo>
                  <a:pt x="1119389" y="1957712"/>
                </a:lnTo>
                <a:lnTo>
                  <a:pt x="1112101" y="1994128"/>
                </a:lnTo>
                <a:lnTo>
                  <a:pt x="1092182" y="2023746"/>
                </a:lnTo>
                <a:lnTo>
                  <a:pt x="1062545" y="2043653"/>
                </a:lnTo>
                <a:lnTo>
                  <a:pt x="1026107" y="2050937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621693" y="3413568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19" h="2048510">
                <a:moveTo>
                  <a:pt x="1896743" y="181269"/>
                </a:moveTo>
                <a:lnTo>
                  <a:pt x="1869535" y="154079"/>
                </a:lnTo>
                <a:lnTo>
                  <a:pt x="1933019" y="90634"/>
                </a:lnTo>
                <a:lnTo>
                  <a:pt x="1869535" y="27190"/>
                </a:lnTo>
                <a:lnTo>
                  <a:pt x="1896743" y="0"/>
                </a:lnTo>
                <a:lnTo>
                  <a:pt x="1958931" y="63444"/>
                </a:lnTo>
                <a:lnTo>
                  <a:pt x="2013346" y="63444"/>
                </a:lnTo>
                <a:lnTo>
                  <a:pt x="1986139" y="90634"/>
                </a:lnTo>
                <a:lnTo>
                  <a:pt x="2013346" y="117825"/>
                </a:lnTo>
                <a:lnTo>
                  <a:pt x="1958931" y="117825"/>
                </a:lnTo>
                <a:lnTo>
                  <a:pt x="1896743" y="181269"/>
                </a:lnTo>
                <a:close/>
              </a:path>
              <a:path w="2052319" h="2048510">
                <a:moveTo>
                  <a:pt x="2013346" y="63444"/>
                </a:moveTo>
                <a:lnTo>
                  <a:pt x="1958931" y="63444"/>
                </a:lnTo>
                <a:lnTo>
                  <a:pt x="2022415" y="0"/>
                </a:lnTo>
                <a:lnTo>
                  <a:pt x="2049623" y="27190"/>
                </a:lnTo>
                <a:lnTo>
                  <a:pt x="2013346" y="63444"/>
                </a:lnTo>
                <a:close/>
              </a:path>
              <a:path w="2052319" h="2048510">
                <a:moveTo>
                  <a:pt x="2022415" y="181269"/>
                </a:moveTo>
                <a:lnTo>
                  <a:pt x="1958931" y="117825"/>
                </a:lnTo>
                <a:lnTo>
                  <a:pt x="2013346" y="117825"/>
                </a:lnTo>
                <a:lnTo>
                  <a:pt x="2049623" y="154079"/>
                </a:lnTo>
                <a:lnTo>
                  <a:pt x="2022415" y="181269"/>
                </a:lnTo>
                <a:close/>
              </a:path>
              <a:path w="2052319" h="2048510">
                <a:moveTo>
                  <a:pt x="1958931" y="2048347"/>
                </a:moveTo>
                <a:lnTo>
                  <a:pt x="1922493" y="2041064"/>
                </a:lnTo>
                <a:lnTo>
                  <a:pt x="1892856" y="2021157"/>
                </a:lnTo>
                <a:lnTo>
                  <a:pt x="1872937" y="1991538"/>
                </a:lnTo>
                <a:lnTo>
                  <a:pt x="1865649" y="1955123"/>
                </a:lnTo>
                <a:lnTo>
                  <a:pt x="1872937" y="1918707"/>
                </a:lnTo>
                <a:lnTo>
                  <a:pt x="1892856" y="1889089"/>
                </a:lnTo>
                <a:lnTo>
                  <a:pt x="1922493" y="1869181"/>
                </a:lnTo>
                <a:lnTo>
                  <a:pt x="1958931" y="1861898"/>
                </a:lnTo>
                <a:lnTo>
                  <a:pt x="1995370" y="1869181"/>
                </a:lnTo>
                <a:lnTo>
                  <a:pt x="2025006" y="1889089"/>
                </a:lnTo>
                <a:lnTo>
                  <a:pt x="2032844" y="1900742"/>
                </a:lnTo>
                <a:lnTo>
                  <a:pt x="1958931" y="1900742"/>
                </a:lnTo>
                <a:lnTo>
                  <a:pt x="1937858" y="1905051"/>
                </a:lnTo>
                <a:lnTo>
                  <a:pt x="1920549" y="1916765"/>
                </a:lnTo>
                <a:lnTo>
                  <a:pt x="1908828" y="1934062"/>
                </a:lnTo>
                <a:lnTo>
                  <a:pt x="1904517" y="1955123"/>
                </a:lnTo>
                <a:lnTo>
                  <a:pt x="1908828" y="1976183"/>
                </a:lnTo>
                <a:lnTo>
                  <a:pt x="1920549" y="1993481"/>
                </a:lnTo>
                <a:lnTo>
                  <a:pt x="1937858" y="2005194"/>
                </a:lnTo>
                <a:lnTo>
                  <a:pt x="1958931" y="2009503"/>
                </a:lnTo>
                <a:lnTo>
                  <a:pt x="2032844" y="2009503"/>
                </a:lnTo>
                <a:lnTo>
                  <a:pt x="2025006" y="2021157"/>
                </a:lnTo>
                <a:lnTo>
                  <a:pt x="1995370" y="2041064"/>
                </a:lnTo>
                <a:lnTo>
                  <a:pt x="1958931" y="2048347"/>
                </a:lnTo>
                <a:close/>
              </a:path>
              <a:path w="2052319" h="2048510">
                <a:moveTo>
                  <a:pt x="2032844" y="2009503"/>
                </a:moveTo>
                <a:lnTo>
                  <a:pt x="1958931" y="2009503"/>
                </a:lnTo>
                <a:lnTo>
                  <a:pt x="1980005" y="2005194"/>
                </a:lnTo>
                <a:lnTo>
                  <a:pt x="1997313" y="1993481"/>
                </a:lnTo>
                <a:lnTo>
                  <a:pt x="2009034" y="1976183"/>
                </a:lnTo>
                <a:lnTo>
                  <a:pt x="2013346" y="1955123"/>
                </a:lnTo>
                <a:lnTo>
                  <a:pt x="2009034" y="1934062"/>
                </a:lnTo>
                <a:lnTo>
                  <a:pt x="1997313" y="1916765"/>
                </a:lnTo>
                <a:lnTo>
                  <a:pt x="1980005" y="1905051"/>
                </a:lnTo>
                <a:lnTo>
                  <a:pt x="1958931" y="1900742"/>
                </a:lnTo>
                <a:lnTo>
                  <a:pt x="2032844" y="1900742"/>
                </a:lnTo>
                <a:lnTo>
                  <a:pt x="2044926" y="1918707"/>
                </a:lnTo>
                <a:lnTo>
                  <a:pt x="2052214" y="1955123"/>
                </a:lnTo>
                <a:lnTo>
                  <a:pt x="2044926" y="1991538"/>
                </a:lnTo>
                <a:lnTo>
                  <a:pt x="2032844" y="2009503"/>
                </a:lnTo>
                <a:close/>
              </a:path>
              <a:path w="2052319" h="2048510">
                <a:moveTo>
                  <a:pt x="962623" y="1113513"/>
                </a:moveTo>
                <a:lnTo>
                  <a:pt x="935415" y="1086323"/>
                </a:lnTo>
                <a:lnTo>
                  <a:pt x="998899" y="1022878"/>
                </a:lnTo>
                <a:lnTo>
                  <a:pt x="935415" y="959434"/>
                </a:lnTo>
                <a:lnTo>
                  <a:pt x="962623" y="932244"/>
                </a:lnTo>
                <a:lnTo>
                  <a:pt x="1024811" y="995688"/>
                </a:lnTo>
                <a:lnTo>
                  <a:pt x="1079226" y="995688"/>
                </a:lnTo>
                <a:lnTo>
                  <a:pt x="1052018" y="1022878"/>
                </a:lnTo>
                <a:lnTo>
                  <a:pt x="1079226" y="1050069"/>
                </a:lnTo>
                <a:lnTo>
                  <a:pt x="1024811" y="1050069"/>
                </a:lnTo>
                <a:lnTo>
                  <a:pt x="962623" y="1113513"/>
                </a:lnTo>
                <a:close/>
              </a:path>
              <a:path w="2052319" h="2048510">
                <a:moveTo>
                  <a:pt x="1079226" y="995688"/>
                </a:moveTo>
                <a:lnTo>
                  <a:pt x="1024811" y="995688"/>
                </a:lnTo>
                <a:lnTo>
                  <a:pt x="1088295" y="932244"/>
                </a:lnTo>
                <a:lnTo>
                  <a:pt x="1115502" y="959434"/>
                </a:lnTo>
                <a:lnTo>
                  <a:pt x="1079226" y="995688"/>
                </a:lnTo>
                <a:close/>
              </a:path>
              <a:path w="2052319" h="2048510">
                <a:moveTo>
                  <a:pt x="1088295" y="1113513"/>
                </a:moveTo>
                <a:lnTo>
                  <a:pt x="1024811" y="1050069"/>
                </a:lnTo>
                <a:lnTo>
                  <a:pt x="1079226" y="1050069"/>
                </a:lnTo>
                <a:lnTo>
                  <a:pt x="1115502" y="1086323"/>
                </a:lnTo>
                <a:lnTo>
                  <a:pt x="1088295" y="1113513"/>
                </a:lnTo>
                <a:close/>
              </a:path>
              <a:path w="2052319" h="2048510">
                <a:moveTo>
                  <a:pt x="93282" y="1116103"/>
                </a:moveTo>
                <a:lnTo>
                  <a:pt x="56843" y="1108820"/>
                </a:lnTo>
                <a:lnTo>
                  <a:pt x="27207" y="1088912"/>
                </a:lnTo>
                <a:lnTo>
                  <a:pt x="7287" y="1059294"/>
                </a:lnTo>
                <a:lnTo>
                  <a:pt x="0" y="1022878"/>
                </a:lnTo>
                <a:lnTo>
                  <a:pt x="7287" y="986463"/>
                </a:lnTo>
                <a:lnTo>
                  <a:pt x="27207" y="956845"/>
                </a:lnTo>
                <a:lnTo>
                  <a:pt x="56843" y="936937"/>
                </a:lnTo>
                <a:lnTo>
                  <a:pt x="93282" y="929654"/>
                </a:lnTo>
                <a:lnTo>
                  <a:pt x="129720" y="936937"/>
                </a:lnTo>
                <a:lnTo>
                  <a:pt x="159357" y="956845"/>
                </a:lnTo>
                <a:lnTo>
                  <a:pt x="167194" y="968498"/>
                </a:lnTo>
                <a:lnTo>
                  <a:pt x="93282" y="968498"/>
                </a:lnTo>
                <a:lnTo>
                  <a:pt x="72208" y="972807"/>
                </a:lnTo>
                <a:lnTo>
                  <a:pt x="54900" y="984521"/>
                </a:lnTo>
                <a:lnTo>
                  <a:pt x="43179" y="1001818"/>
                </a:lnTo>
                <a:lnTo>
                  <a:pt x="38867" y="1022878"/>
                </a:lnTo>
                <a:lnTo>
                  <a:pt x="43179" y="1043939"/>
                </a:lnTo>
                <a:lnTo>
                  <a:pt x="54900" y="1061236"/>
                </a:lnTo>
                <a:lnTo>
                  <a:pt x="72208" y="1072950"/>
                </a:lnTo>
                <a:lnTo>
                  <a:pt x="93282" y="1077259"/>
                </a:lnTo>
                <a:lnTo>
                  <a:pt x="167194" y="1077259"/>
                </a:lnTo>
                <a:lnTo>
                  <a:pt x="159357" y="1088912"/>
                </a:lnTo>
                <a:lnTo>
                  <a:pt x="129720" y="1108820"/>
                </a:lnTo>
                <a:lnTo>
                  <a:pt x="93282" y="1116103"/>
                </a:lnTo>
                <a:close/>
              </a:path>
              <a:path w="2052319" h="2048510">
                <a:moveTo>
                  <a:pt x="167194" y="1077259"/>
                </a:moveTo>
                <a:lnTo>
                  <a:pt x="93282" y="1077259"/>
                </a:lnTo>
                <a:lnTo>
                  <a:pt x="114355" y="1072950"/>
                </a:lnTo>
                <a:lnTo>
                  <a:pt x="131664" y="1061236"/>
                </a:lnTo>
                <a:lnTo>
                  <a:pt x="143385" y="1043939"/>
                </a:lnTo>
                <a:lnTo>
                  <a:pt x="147697" y="1022878"/>
                </a:lnTo>
                <a:lnTo>
                  <a:pt x="143385" y="1001818"/>
                </a:lnTo>
                <a:lnTo>
                  <a:pt x="131664" y="984521"/>
                </a:lnTo>
                <a:lnTo>
                  <a:pt x="114355" y="972807"/>
                </a:lnTo>
                <a:lnTo>
                  <a:pt x="93282" y="968498"/>
                </a:lnTo>
                <a:lnTo>
                  <a:pt x="167194" y="968498"/>
                </a:lnTo>
                <a:lnTo>
                  <a:pt x="179277" y="986463"/>
                </a:lnTo>
                <a:lnTo>
                  <a:pt x="186564" y="1022878"/>
                </a:lnTo>
                <a:lnTo>
                  <a:pt x="179277" y="1059294"/>
                </a:lnTo>
                <a:lnTo>
                  <a:pt x="167194" y="1077259"/>
                </a:lnTo>
                <a:close/>
              </a:path>
              <a:path w="2052319" h="2048510">
                <a:moveTo>
                  <a:pt x="31093" y="2044463"/>
                </a:moveTo>
                <a:lnTo>
                  <a:pt x="3886" y="2017272"/>
                </a:lnTo>
                <a:lnTo>
                  <a:pt x="67370" y="1953828"/>
                </a:lnTo>
                <a:lnTo>
                  <a:pt x="3886" y="1890383"/>
                </a:lnTo>
                <a:lnTo>
                  <a:pt x="31093" y="1863193"/>
                </a:lnTo>
                <a:lnTo>
                  <a:pt x="94577" y="1926637"/>
                </a:lnTo>
                <a:lnTo>
                  <a:pt x="147697" y="1926637"/>
                </a:lnTo>
                <a:lnTo>
                  <a:pt x="120489" y="1953828"/>
                </a:lnTo>
                <a:lnTo>
                  <a:pt x="147697" y="1981018"/>
                </a:lnTo>
                <a:lnTo>
                  <a:pt x="94577" y="1981018"/>
                </a:lnTo>
                <a:lnTo>
                  <a:pt x="31093" y="2044463"/>
                </a:lnTo>
                <a:close/>
              </a:path>
              <a:path w="2052319" h="2048510">
                <a:moveTo>
                  <a:pt x="147697" y="1926637"/>
                </a:moveTo>
                <a:lnTo>
                  <a:pt x="94577" y="1926637"/>
                </a:lnTo>
                <a:lnTo>
                  <a:pt x="156766" y="1863193"/>
                </a:lnTo>
                <a:lnTo>
                  <a:pt x="183973" y="1890383"/>
                </a:lnTo>
                <a:lnTo>
                  <a:pt x="147697" y="1926637"/>
                </a:lnTo>
                <a:close/>
              </a:path>
              <a:path w="2052319" h="2048510">
                <a:moveTo>
                  <a:pt x="156766" y="2044463"/>
                </a:moveTo>
                <a:lnTo>
                  <a:pt x="94577" y="1981018"/>
                </a:lnTo>
                <a:lnTo>
                  <a:pt x="147697" y="1981018"/>
                </a:lnTo>
                <a:lnTo>
                  <a:pt x="183973" y="2017272"/>
                </a:lnTo>
                <a:lnTo>
                  <a:pt x="156766" y="204446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034454" y="5703771"/>
            <a:ext cx="4723130" cy="1116965"/>
          </a:xfrm>
          <a:custGeom>
            <a:avLst/>
            <a:gdLst/>
            <a:ahLst/>
            <a:cxnLst/>
            <a:rect l="l" t="t" r="r" b="b"/>
            <a:pathLst>
              <a:path w="4723130" h="1116965">
                <a:moveTo>
                  <a:pt x="4722881" y="1116946"/>
                </a:moveTo>
                <a:lnTo>
                  <a:pt x="1309518" y="1116946"/>
                </a:lnTo>
                <a:lnTo>
                  <a:pt x="0" y="0"/>
                </a:lnTo>
                <a:lnTo>
                  <a:pt x="4145518" y="13031"/>
                </a:lnTo>
                <a:lnTo>
                  <a:pt x="4722881" y="1116946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034454" y="5703771"/>
            <a:ext cx="4723130" cy="1116965"/>
          </a:xfrm>
          <a:custGeom>
            <a:avLst/>
            <a:gdLst/>
            <a:ahLst/>
            <a:cxnLst/>
            <a:rect l="l" t="t" r="r" b="b"/>
            <a:pathLst>
              <a:path w="4723130" h="1116965">
                <a:moveTo>
                  <a:pt x="4145518" y="13031"/>
                </a:moveTo>
                <a:lnTo>
                  <a:pt x="4722881" y="1116946"/>
                </a:lnTo>
                <a:lnTo>
                  <a:pt x="1309518" y="1116946"/>
                </a:lnTo>
                <a:lnTo>
                  <a:pt x="0" y="0"/>
                </a:lnTo>
                <a:lnTo>
                  <a:pt x="4145518" y="13031"/>
                </a:lnTo>
                <a:close/>
              </a:path>
            </a:pathLst>
          </a:custGeom>
          <a:ln w="14695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684930" y="3504507"/>
            <a:ext cx="5570716" cy="57577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457200" y="266700"/>
            <a:ext cx="17297400" cy="106503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ru-RU" sz="6000" spc="125" dirty="0">
                <a:latin typeface="Trebuchet MS"/>
                <a:cs typeface="Trebuchet MS"/>
              </a:rPr>
              <a:t>Станция вторая </a:t>
            </a:r>
            <a:r>
              <a:rPr lang="ru-RU" sz="6000" spc="125" dirty="0" smtClean="0">
                <a:latin typeface="Trebuchet MS"/>
                <a:cs typeface="Trebuchet MS"/>
              </a:rPr>
              <a:t>«</a:t>
            </a:r>
            <a:r>
              <a:rPr lang="en-US" sz="6000" spc="125" dirty="0" smtClean="0">
                <a:latin typeface="Trebuchet MS"/>
                <a:cs typeface="Trebuchet MS"/>
              </a:rPr>
              <a:t>INSTA</a:t>
            </a:r>
            <a:r>
              <a:rPr lang="ru-RU" sz="6000" spc="125" dirty="0" smtClean="0">
                <a:latin typeface="Trebuchet MS"/>
                <a:cs typeface="Trebuchet MS"/>
              </a:rPr>
              <a:t>НГ»</a:t>
            </a:r>
            <a:endParaRPr lang="ru-RU" sz="6000" spc="125" dirty="0">
              <a:latin typeface="Trebuchet MS"/>
              <a:cs typeface="Trebuchet MS"/>
            </a:endParaRPr>
          </a:p>
        </p:txBody>
      </p:sp>
      <p:pic>
        <p:nvPicPr>
          <p:cNvPr id="11266" name="Picture 2" descr="https://svoimirukamy.com/wp-content/uploads/2018/01/5-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66900"/>
            <a:ext cx="8897244" cy="662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62000" y="8660368"/>
            <a:ext cx="9125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Сделать коллективное фото, в котором вы также выстраиваете буквы </a:t>
            </a:r>
            <a:r>
              <a:rPr lang="ru-RU" sz="2000" dirty="0"/>
              <a:t> </a:t>
            </a:r>
            <a:r>
              <a:rPr lang="ru-RU" sz="2000" dirty="0" smtClean="0"/>
              <a:t>(на выбор)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57400" y="5368498"/>
            <a:ext cx="2805061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первая - 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и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ahoma"/>
              </a:rPr>
              <a:t>нтеллектуальная</a:t>
            </a:r>
            <a:endParaRPr lang="ru-RU" sz="2200" u="sng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Kahoot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часы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75769" y="4538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5735" y="4801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31939" y="4305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21932" y="1485900"/>
            <a:ext cx="15648593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6600" spc="-165" dirty="0"/>
              <a:t>Продолжим описание игры</a:t>
            </a:r>
            <a:endParaRPr sz="6600" dirty="0"/>
          </a:p>
        </p:txBody>
      </p:sp>
      <p:sp>
        <p:nvSpPr>
          <p:cNvPr id="13" name="object 13"/>
          <p:cNvSpPr/>
          <p:nvPr/>
        </p:nvSpPr>
        <p:spPr>
          <a:xfrm>
            <a:off x="15027916" y="467215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107882" y="493508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19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19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19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19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84086" y="443885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4321" y="3776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54286" y="4039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630490" y="3543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8702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166989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43193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671702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751668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-228600" y="114300"/>
            <a:ext cx="17599125" cy="112659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145540" marR="5080" indent="-1133475" algn="just">
              <a:spcBef>
                <a:spcPts val="1105"/>
              </a:spcBef>
            </a:pPr>
            <a:r>
              <a:rPr lang="ru-RU" sz="3200" spc="545" dirty="0" smtClean="0"/>
              <a:t>        А пока участники, которые вступили в беседу своей команды будут думать, как выполнить новое задание… </a:t>
            </a:r>
            <a:endParaRPr lang="ru-RU" sz="3200" kern="0" dirty="0"/>
          </a:p>
        </p:txBody>
      </p:sp>
      <p:sp>
        <p:nvSpPr>
          <p:cNvPr id="27" name="object 27"/>
          <p:cNvSpPr/>
          <p:nvPr/>
        </p:nvSpPr>
        <p:spPr>
          <a:xfrm>
            <a:off x="11427872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"/>
          <p:cNvSpPr txBox="1"/>
          <p:nvPr/>
        </p:nvSpPr>
        <p:spPr>
          <a:xfrm>
            <a:off x="4495800" y="7936377"/>
            <a:ext cx="3708501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вторая - креативна</a:t>
            </a: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ahoma"/>
              </a:rPr>
              <a:t>я</a:t>
            </a:r>
            <a:endParaRPr lang="ru-RU" sz="2200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Instagram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символ </a:t>
            </a:r>
            <a:r>
              <a:rPr lang="el-GR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λ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V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0" name="object 6"/>
          <p:cNvSpPr txBox="1"/>
          <p:nvPr/>
        </p:nvSpPr>
        <p:spPr>
          <a:xfrm>
            <a:off x="7239000" y="4753234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третья - творческая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ВКонтакте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маска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1" name="object 6"/>
          <p:cNvSpPr txBox="1"/>
          <p:nvPr/>
        </p:nvSpPr>
        <p:spPr>
          <a:xfrm>
            <a:off x="10068484" y="7929133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четвертая - режиссерская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TikTok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микрофон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2" name="object 6"/>
          <p:cNvSpPr txBox="1"/>
          <p:nvPr/>
        </p:nvSpPr>
        <p:spPr>
          <a:xfrm>
            <a:off x="13182600" y="5540854"/>
            <a:ext cx="3962400" cy="2073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пятая – спортивно-оздоровительная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ZOOM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 </a:t>
            </a: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Елочная игрушка</a:t>
            </a: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191000" y="4672154"/>
            <a:ext cx="457200" cy="120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862461" y="4935081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81600" y="5540854"/>
            <a:ext cx="12146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348789" y="606026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45523" y="657767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6493302" y="6411819"/>
            <a:ext cx="162047" cy="404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6705600" y="5691567"/>
            <a:ext cx="233582" cy="446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7019757" y="4985998"/>
            <a:ext cx="219243" cy="469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7451008" y="4223998"/>
            <a:ext cx="753293" cy="448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9947014" y="4030345"/>
            <a:ext cx="568586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0841246" y="468100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1184933" y="5237163"/>
            <a:ext cx="121469" cy="574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1306402" y="6060266"/>
            <a:ext cx="242939" cy="429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2102188" y="6236042"/>
            <a:ext cx="273506" cy="517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12480978" y="5455166"/>
            <a:ext cx="244422" cy="466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12846869" y="4912619"/>
            <a:ext cx="488131" cy="309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3592728" y="4801531"/>
            <a:ext cx="885272" cy="23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7"/>
          <p:cNvSpPr/>
          <p:nvPr/>
        </p:nvSpPr>
        <p:spPr>
          <a:xfrm>
            <a:off x="607363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"/>
          <p:cNvSpPr/>
          <p:nvPr/>
        </p:nvSpPr>
        <p:spPr>
          <a:xfrm>
            <a:off x="6153600" y="7451274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"/>
          <p:cNvSpPr/>
          <p:nvPr/>
        </p:nvSpPr>
        <p:spPr>
          <a:xfrm>
            <a:off x="5829804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1"/>
          <p:cNvSpPr/>
          <p:nvPr/>
        </p:nvSpPr>
        <p:spPr>
          <a:xfrm>
            <a:off x="888877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2"/>
          <p:cNvSpPr/>
          <p:nvPr/>
        </p:nvSpPr>
        <p:spPr>
          <a:xfrm>
            <a:off x="8968740" y="4084483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3"/>
          <p:cNvSpPr/>
          <p:nvPr/>
        </p:nvSpPr>
        <p:spPr>
          <a:xfrm>
            <a:off x="8644944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7"/>
          <p:cNvSpPr/>
          <p:nvPr/>
        </p:nvSpPr>
        <p:spPr>
          <a:xfrm>
            <a:off x="887538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"/>
          <p:cNvSpPr/>
          <p:nvPr/>
        </p:nvSpPr>
        <p:spPr>
          <a:xfrm>
            <a:off x="8955351" y="4084482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9"/>
          <p:cNvSpPr/>
          <p:nvPr/>
        </p:nvSpPr>
        <p:spPr>
          <a:xfrm>
            <a:off x="8631555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7"/>
          <p:cNvSpPr/>
          <p:nvPr/>
        </p:nvSpPr>
        <p:spPr>
          <a:xfrm>
            <a:off x="11660663" y="7140722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18"/>
          <p:cNvSpPr/>
          <p:nvPr/>
        </p:nvSpPr>
        <p:spPr>
          <a:xfrm>
            <a:off x="11740628" y="7403649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9"/>
          <p:cNvSpPr/>
          <p:nvPr/>
        </p:nvSpPr>
        <p:spPr>
          <a:xfrm>
            <a:off x="11416832" y="6907418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1"/>
          <p:cNvSpPr/>
          <p:nvPr/>
        </p:nvSpPr>
        <p:spPr>
          <a:xfrm>
            <a:off x="1167511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2"/>
          <p:cNvSpPr/>
          <p:nvPr/>
        </p:nvSpPr>
        <p:spPr>
          <a:xfrm>
            <a:off x="11755082" y="744860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23"/>
          <p:cNvSpPr/>
          <p:nvPr/>
        </p:nvSpPr>
        <p:spPr>
          <a:xfrm>
            <a:off x="11431286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7"/>
          <p:cNvSpPr/>
          <p:nvPr/>
        </p:nvSpPr>
        <p:spPr>
          <a:xfrm>
            <a:off x="1166172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8"/>
          <p:cNvSpPr/>
          <p:nvPr/>
        </p:nvSpPr>
        <p:spPr>
          <a:xfrm>
            <a:off x="11741693" y="7448600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"/>
          <p:cNvSpPr/>
          <p:nvPr/>
        </p:nvSpPr>
        <p:spPr>
          <a:xfrm>
            <a:off x="11417897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709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10286999"/>
                </a:moveTo>
                <a:lnTo>
                  <a:pt x="9143999" y="10286999"/>
                </a:lnTo>
                <a:lnTo>
                  <a:pt x="9143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4400" dirty="0" smtClean="0"/>
              <a:t>    </a:t>
            </a:r>
          </a:p>
          <a:p>
            <a:r>
              <a:rPr lang="ru-RU" sz="4400" dirty="0" smtClean="0"/>
              <a:t>  А какая ты сегодня маска?</a:t>
            </a:r>
          </a:p>
          <a:p>
            <a:r>
              <a:rPr lang="ru-RU" sz="4400" dirty="0" smtClean="0"/>
              <a:t>  Ваша задача </a:t>
            </a:r>
            <a:r>
              <a:rPr lang="ru-RU" sz="4400" dirty="0" smtClean="0"/>
              <a:t>превратить, то что всегда под рукой - ваши   </a:t>
            </a:r>
            <a:endParaRPr lang="ru-RU" sz="4400" dirty="0" smtClean="0"/>
          </a:p>
          <a:p>
            <a:r>
              <a:rPr lang="ru-RU" sz="4400" dirty="0"/>
              <a:t> </a:t>
            </a:r>
            <a:r>
              <a:rPr lang="ru-RU" sz="4400" dirty="0" smtClean="0"/>
              <a:t> медицинские маски </a:t>
            </a:r>
            <a:r>
              <a:rPr lang="ru-RU" sz="4400" dirty="0" smtClean="0"/>
              <a:t>- в Научные!</a:t>
            </a:r>
            <a:endParaRPr lang="ru-RU" sz="4400" dirty="0" smtClean="0"/>
          </a:p>
          <a:p>
            <a:r>
              <a:rPr lang="ru-RU" sz="4400" dirty="0" smtClean="0"/>
              <a:t>  Фото получившейся карнавальной </a:t>
            </a:r>
          </a:p>
          <a:p>
            <a:r>
              <a:rPr lang="ru-RU" sz="4400" dirty="0"/>
              <a:t> </a:t>
            </a:r>
            <a:r>
              <a:rPr lang="ru-RU" sz="4400" dirty="0" smtClean="0"/>
              <a:t> </a:t>
            </a:r>
            <a:r>
              <a:rPr lang="ru-RU" sz="4400" dirty="0" smtClean="0"/>
              <a:t>маски </a:t>
            </a:r>
            <a:r>
              <a:rPr lang="ru-RU" sz="4400" dirty="0" smtClean="0"/>
              <a:t>выкладывайте  на страничке в  </a:t>
            </a:r>
          </a:p>
          <a:p>
            <a:r>
              <a:rPr lang="ru-RU" sz="4400" dirty="0"/>
              <a:t> </a:t>
            </a:r>
            <a:r>
              <a:rPr lang="ru-RU" sz="4400" dirty="0" smtClean="0"/>
              <a:t> ВК с </a:t>
            </a:r>
            <a:r>
              <a:rPr lang="ru-RU" sz="4400" dirty="0" err="1" smtClean="0"/>
              <a:t>хештегом</a:t>
            </a:r>
            <a:r>
              <a:rPr lang="ru-RU" sz="4400" dirty="0" smtClean="0"/>
              <a:t> </a:t>
            </a:r>
            <a:r>
              <a:rPr lang="en-US" sz="4400" dirty="0" smtClean="0"/>
              <a:t>#</a:t>
            </a:r>
            <a:r>
              <a:rPr lang="ru-RU" sz="4400" dirty="0" smtClean="0"/>
              <a:t>Тигр2к22</a:t>
            </a:r>
            <a:endParaRPr lang="ru-RU" sz="4400" dirty="0" smtClean="0"/>
          </a:p>
          <a:p>
            <a:r>
              <a:rPr lang="ru-RU" sz="4400" dirty="0"/>
              <a:t> </a:t>
            </a:r>
            <a:r>
              <a:rPr lang="ru-RU" sz="4400" dirty="0" smtClean="0"/>
              <a:t> </a:t>
            </a:r>
            <a:r>
              <a:rPr lang="en-US" sz="4400" dirty="0" smtClean="0"/>
              <a:t>#</a:t>
            </a:r>
            <a:r>
              <a:rPr lang="ru-RU" sz="4400" dirty="0" smtClean="0"/>
              <a:t>команда</a:t>
            </a:r>
            <a:r>
              <a:rPr lang="ru-RU" sz="4400" dirty="0" smtClean="0"/>
              <a:t>№ </a:t>
            </a:r>
            <a:r>
              <a:rPr lang="en-US" sz="4400" dirty="0" smtClean="0"/>
              <a:t>#</a:t>
            </a:r>
            <a:r>
              <a:rPr lang="ru-RU" sz="4400" dirty="0" err="1" smtClean="0"/>
              <a:t>НаучныйНГ</a:t>
            </a:r>
            <a:endParaRPr lang="ru-RU" sz="4400" dirty="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3999" y="0"/>
                </a:lnTo>
                <a:lnTo>
                  <a:pt x="9143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292151" y="1028703"/>
            <a:ext cx="955675" cy="500380"/>
          </a:xfrm>
          <a:custGeom>
            <a:avLst/>
            <a:gdLst/>
            <a:ahLst/>
            <a:cxnLst/>
            <a:rect l="l" t="t" r="r" b="b"/>
            <a:pathLst>
              <a:path w="955675" h="500380">
                <a:moveTo>
                  <a:pt x="706344" y="499998"/>
                </a:moveTo>
                <a:lnTo>
                  <a:pt x="249193" y="499998"/>
                </a:lnTo>
                <a:lnTo>
                  <a:pt x="204369" y="495970"/>
                </a:lnTo>
                <a:lnTo>
                  <a:pt x="162194" y="484359"/>
                </a:lnTo>
                <a:lnTo>
                  <a:pt x="123368" y="465874"/>
                </a:lnTo>
                <a:lnTo>
                  <a:pt x="88593" y="441223"/>
                </a:lnTo>
                <a:lnTo>
                  <a:pt x="58568" y="411115"/>
                </a:lnTo>
                <a:lnTo>
                  <a:pt x="33996" y="376258"/>
                </a:lnTo>
                <a:lnTo>
                  <a:pt x="15576" y="337362"/>
                </a:lnTo>
                <a:lnTo>
                  <a:pt x="4010" y="295135"/>
                </a:lnTo>
                <a:lnTo>
                  <a:pt x="0" y="250286"/>
                </a:lnTo>
                <a:lnTo>
                  <a:pt x="4010" y="205266"/>
                </a:lnTo>
                <a:lnTo>
                  <a:pt x="15576" y="162906"/>
                </a:lnTo>
                <a:lnTo>
                  <a:pt x="33996" y="123910"/>
                </a:lnTo>
                <a:lnTo>
                  <a:pt x="58568" y="88981"/>
                </a:lnTo>
                <a:lnTo>
                  <a:pt x="88593" y="58825"/>
                </a:lnTo>
                <a:lnTo>
                  <a:pt x="123368" y="34145"/>
                </a:lnTo>
                <a:lnTo>
                  <a:pt x="162194" y="15645"/>
                </a:lnTo>
                <a:lnTo>
                  <a:pt x="204369" y="4028"/>
                </a:lnTo>
                <a:lnTo>
                  <a:pt x="249193" y="0"/>
                </a:lnTo>
                <a:lnTo>
                  <a:pt x="706344" y="0"/>
                </a:lnTo>
                <a:lnTo>
                  <a:pt x="751168" y="4028"/>
                </a:lnTo>
                <a:lnTo>
                  <a:pt x="793343" y="15645"/>
                </a:lnTo>
                <a:lnTo>
                  <a:pt x="832169" y="34145"/>
                </a:lnTo>
                <a:lnTo>
                  <a:pt x="866944" y="58825"/>
                </a:lnTo>
                <a:lnTo>
                  <a:pt x="896969" y="88981"/>
                </a:lnTo>
                <a:lnTo>
                  <a:pt x="921541" y="123910"/>
                </a:lnTo>
                <a:lnTo>
                  <a:pt x="939961" y="162906"/>
                </a:lnTo>
                <a:lnTo>
                  <a:pt x="951526" y="205266"/>
                </a:lnTo>
                <a:lnTo>
                  <a:pt x="955537" y="250286"/>
                </a:lnTo>
                <a:lnTo>
                  <a:pt x="951357" y="295135"/>
                </a:lnTo>
                <a:lnTo>
                  <a:pt x="939664" y="337362"/>
                </a:lnTo>
                <a:lnTo>
                  <a:pt x="921160" y="376258"/>
                </a:lnTo>
                <a:lnTo>
                  <a:pt x="896545" y="411115"/>
                </a:lnTo>
                <a:lnTo>
                  <a:pt x="866521" y="441223"/>
                </a:lnTo>
                <a:lnTo>
                  <a:pt x="831788" y="465874"/>
                </a:lnTo>
                <a:lnTo>
                  <a:pt x="793047" y="484359"/>
                </a:lnTo>
                <a:lnTo>
                  <a:pt x="750999" y="495970"/>
                </a:lnTo>
                <a:lnTo>
                  <a:pt x="706344" y="499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287159" y="1028700"/>
            <a:ext cx="965835" cy="497840"/>
          </a:xfrm>
          <a:custGeom>
            <a:avLst/>
            <a:gdLst/>
            <a:ahLst/>
            <a:cxnLst/>
            <a:rect l="l" t="t" r="r" b="b"/>
            <a:pathLst>
              <a:path w="965834" h="497840">
                <a:moveTo>
                  <a:pt x="716305" y="497617"/>
                </a:moveTo>
                <a:lnTo>
                  <a:pt x="249177" y="497617"/>
                </a:lnTo>
                <a:lnTo>
                  <a:pt x="204356" y="493612"/>
                </a:lnTo>
                <a:lnTo>
                  <a:pt x="162184" y="482065"/>
                </a:lnTo>
                <a:lnTo>
                  <a:pt x="123361" y="463673"/>
                </a:lnTo>
                <a:lnTo>
                  <a:pt x="88587" y="439139"/>
                </a:lnTo>
                <a:lnTo>
                  <a:pt x="58565" y="409161"/>
                </a:lnTo>
                <a:lnTo>
                  <a:pt x="33994" y="374439"/>
                </a:lnTo>
                <a:lnTo>
                  <a:pt x="15575" y="335673"/>
                </a:lnTo>
                <a:lnTo>
                  <a:pt x="4010" y="293563"/>
                </a:lnTo>
                <a:lnTo>
                  <a:pt x="0" y="248808"/>
                </a:lnTo>
                <a:lnTo>
                  <a:pt x="4010" y="204054"/>
                </a:lnTo>
                <a:lnTo>
                  <a:pt x="15575" y="161944"/>
                </a:lnTo>
                <a:lnTo>
                  <a:pt x="33994" y="123178"/>
                </a:lnTo>
                <a:lnTo>
                  <a:pt x="58565" y="88456"/>
                </a:lnTo>
                <a:lnTo>
                  <a:pt x="88587" y="58478"/>
                </a:lnTo>
                <a:lnTo>
                  <a:pt x="123361" y="33943"/>
                </a:lnTo>
                <a:lnTo>
                  <a:pt x="162184" y="15552"/>
                </a:lnTo>
                <a:lnTo>
                  <a:pt x="204356" y="4004"/>
                </a:lnTo>
                <a:lnTo>
                  <a:pt x="249177" y="0"/>
                </a:lnTo>
                <a:lnTo>
                  <a:pt x="716305" y="0"/>
                </a:lnTo>
                <a:lnTo>
                  <a:pt x="760956" y="4004"/>
                </a:lnTo>
                <a:lnTo>
                  <a:pt x="803002" y="15552"/>
                </a:lnTo>
                <a:lnTo>
                  <a:pt x="813515" y="20543"/>
                </a:lnTo>
                <a:lnTo>
                  <a:pt x="249177" y="20543"/>
                </a:lnTo>
                <a:lnTo>
                  <a:pt x="203280" y="25178"/>
                </a:lnTo>
                <a:lnTo>
                  <a:pt x="160504" y="38466"/>
                </a:lnTo>
                <a:lnTo>
                  <a:pt x="121773" y="59484"/>
                </a:lnTo>
                <a:lnTo>
                  <a:pt x="88012" y="87311"/>
                </a:lnTo>
                <a:lnTo>
                  <a:pt x="60144" y="121022"/>
                </a:lnTo>
                <a:lnTo>
                  <a:pt x="39094" y="159696"/>
                </a:lnTo>
                <a:lnTo>
                  <a:pt x="25787" y="202409"/>
                </a:lnTo>
                <a:lnTo>
                  <a:pt x="21145" y="248238"/>
                </a:lnTo>
                <a:lnTo>
                  <a:pt x="25787" y="294067"/>
                </a:lnTo>
                <a:lnTo>
                  <a:pt x="39094" y="336780"/>
                </a:lnTo>
                <a:lnTo>
                  <a:pt x="60144" y="375453"/>
                </a:lnTo>
                <a:lnTo>
                  <a:pt x="88012" y="409165"/>
                </a:lnTo>
                <a:lnTo>
                  <a:pt x="121773" y="436991"/>
                </a:lnTo>
                <a:lnTo>
                  <a:pt x="160504" y="458010"/>
                </a:lnTo>
                <a:lnTo>
                  <a:pt x="203280" y="471298"/>
                </a:lnTo>
                <a:lnTo>
                  <a:pt x="249177" y="475932"/>
                </a:lnTo>
                <a:lnTo>
                  <a:pt x="816244" y="475932"/>
                </a:lnTo>
                <a:lnTo>
                  <a:pt x="803298" y="482065"/>
                </a:lnTo>
                <a:lnTo>
                  <a:pt x="761126" y="493612"/>
                </a:lnTo>
                <a:lnTo>
                  <a:pt x="716305" y="497617"/>
                </a:lnTo>
                <a:close/>
              </a:path>
              <a:path w="965834" h="497840">
                <a:moveTo>
                  <a:pt x="816244" y="475932"/>
                </a:moveTo>
                <a:lnTo>
                  <a:pt x="716305" y="475932"/>
                </a:lnTo>
                <a:lnTo>
                  <a:pt x="762202" y="471298"/>
                </a:lnTo>
                <a:lnTo>
                  <a:pt x="804978" y="458010"/>
                </a:lnTo>
                <a:lnTo>
                  <a:pt x="843709" y="436991"/>
                </a:lnTo>
                <a:lnTo>
                  <a:pt x="877474" y="409161"/>
                </a:lnTo>
                <a:lnTo>
                  <a:pt x="905338" y="375453"/>
                </a:lnTo>
                <a:lnTo>
                  <a:pt x="926388" y="336780"/>
                </a:lnTo>
                <a:lnTo>
                  <a:pt x="939696" y="294067"/>
                </a:lnTo>
                <a:lnTo>
                  <a:pt x="944337" y="248238"/>
                </a:lnTo>
                <a:lnTo>
                  <a:pt x="939696" y="202409"/>
                </a:lnTo>
                <a:lnTo>
                  <a:pt x="926388" y="159696"/>
                </a:lnTo>
                <a:lnTo>
                  <a:pt x="905338" y="121022"/>
                </a:lnTo>
                <a:lnTo>
                  <a:pt x="877470" y="87311"/>
                </a:lnTo>
                <a:lnTo>
                  <a:pt x="843709" y="59484"/>
                </a:lnTo>
                <a:lnTo>
                  <a:pt x="804978" y="38466"/>
                </a:lnTo>
                <a:lnTo>
                  <a:pt x="762202" y="25178"/>
                </a:lnTo>
                <a:lnTo>
                  <a:pt x="716305" y="20543"/>
                </a:lnTo>
                <a:lnTo>
                  <a:pt x="813515" y="20543"/>
                </a:lnTo>
                <a:lnTo>
                  <a:pt x="876472" y="58478"/>
                </a:lnTo>
                <a:lnTo>
                  <a:pt x="906494" y="88456"/>
                </a:lnTo>
                <a:lnTo>
                  <a:pt x="931107" y="123178"/>
                </a:lnTo>
                <a:lnTo>
                  <a:pt x="949611" y="161944"/>
                </a:lnTo>
                <a:lnTo>
                  <a:pt x="961303" y="204054"/>
                </a:lnTo>
                <a:lnTo>
                  <a:pt x="965483" y="248808"/>
                </a:lnTo>
                <a:lnTo>
                  <a:pt x="961472" y="293563"/>
                </a:lnTo>
                <a:lnTo>
                  <a:pt x="949907" y="335673"/>
                </a:lnTo>
                <a:lnTo>
                  <a:pt x="931488" y="374439"/>
                </a:lnTo>
                <a:lnTo>
                  <a:pt x="906914" y="409165"/>
                </a:lnTo>
                <a:lnTo>
                  <a:pt x="876895" y="439139"/>
                </a:lnTo>
                <a:lnTo>
                  <a:pt x="842121" y="463673"/>
                </a:lnTo>
                <a:lnTo>
                  <a:pt x="816244" y="47593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561071" y="1178644"/>
            <a:ext cx="417195" cy="203200"/>
          </a:xfrm>
          <a:custGeom>
            <a:avLst/>
            <a:gdLst/>
            <a:ahLst/>
            <a:cxnLst/>
            <a:rect l="l" t="t" r="r" b="b"/>
            <a:pathLst>
              <a:path w="417194" h="203200">
                <a:moveTo>
                  <a:pt x="323161" y="203061"/>
                </a:moveTo>
                <a:lnTo>
                  <a:pt x="313765" y="203061"/>
                </a:lnTo>
                <a:lnTo>
                  <a:pt x="307869" y="197368"/>
                </a:lnTo>
                <a:lnTo>
                  <a:pt x="305105" y="194331"/>
                </a:lnTo>
                <a:lnTo>
                  <a:pt x="303632" y="190536"/>
                </a:lnTo>
                <a:lnTo>
                  <a:pt x="303632" y="182565"/>
                </a:lnTo>
                <a:lnTo>
                  <a:pt x="304921" y="178769"/>
                </a:lnTo>
                <a:lnTo>
                  <a:pt x="365169" y="116712"/>
                </a:lnTo>
                <a:lnTo>
                  <a:pt x="6632" y="116712"/>
                </a:lnTo>
                <a:lnTo>
                  <a:pt x="0" y="109880"/>
                </a:lnTo>
                <a:lnTo>
                  <a:pt x="0" y="93180"/>
                </a:lnTo>
                <a:lnTo>
                  <a:pt x="6632" y="86348"/>
                </a:lnTo>
                <a:lnTo>
                  <a:pt x="365353" y="86348"/>
                </a:lnTo>
                <a:lnTo>
                  <a:pt x="302342" y="21444"/>
                </a:lnTo>
                <a:lnTo>
                  <a:pt x="302342" y="11766"/>
                </a:lnTo>
                <a:lnTo>
                  <a:pt x="313765" y="0"/>
                </a:lnTo>
                <a:lnTo>
                  <a:pt x="323161" y="0"/>
                </a:lnTo>
                <a:lnTo>
                  <a:pt x="416941" y="96786"/>
                </a:lnTo>
                <a:lnTo>
                  <a:pt x="416941" y="106464"/>
                </a:lnTo>
                <a:lnTo>
                  <a:pt x="323161" y="20306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3"/>
          <p:cNvSpPr txBox="1">
            <a:spLocks/>
          </p:cNvSpPr>
          <p:nvPr/>
        </p:nvSpPr>
        <p:spPr>
          <a:xfrm>
            <a:off x="3048000" y="266700"/>
            <a:ext cx="15011400" cy="106503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>
              <a:spcBef>
                <a:spcPts val="90"/>
              </a:spcBef>
            </a:pPr>
            <a:r>
              <a:rPr lang="ru-RU" sz="6000" kern="0" spc="125" dirty="0" smtClean="0">
                <a:latin typeface="Trebuchet MS"/>
                <a:cs typeface="Trebuchet MS"/>
              </a:rPr>
              <a:t>Станция третья «Я тебя знаю?»</a:t>
            </a:r>
            <a:endParaRPr lang="ru-RU" sz="6000" kern="0" spc="125" dirty="0">
              <a:latin typeface="Trebuchet MS"/>
              <a:cs typeface="Trebuchet MS"/>
            </a:endParaRPr>
          </a:p>
        </p:txBody>
      </p:sp>
      <p:pic>
        <p:nvPicPr>
          <p:cNvPr id="3076" name="Picture 4" descr="Маски для лица: какую выбрать, чтобы защитить себя и других от  коронавирусной инфекции Covid-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8197">
            <a:off x="704001" y="3821640"/>
            <a:ext cx="7855034" cy="360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57400" y="5368498"/>
            <a:ext cx="2805061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первая - 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и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ahoma"/>
              </a:rPr>
              <a:t>нтеллектуальная</a:t>
            </a:r>
            <a:endParaRPr lang="ru-RU" sz="2200" u="sng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Kahoot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часы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75769" y="4538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5735" y="4801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31939" y="4305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21932" y="1485900"/>
            <a:ext cx="15648593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6600" spc="-165" dirty="0"/>
              <a:t>Продолжим описание игры</a:t>
            </a:r>
            <a:endParaRPr sz="6600" dirty="0"/>
          </a:p>
        </p:txBody>
      </p:sp>
      <p:sp>
        <p:nvSpPr>
          <p:cNvPr id="13" name="object 13"/>
          <p:cNvSpPr/>
          <p:nvPr/>
        </p:nvSpPr>
        <p:spPr>
          <a:xfrm>
            <a:off x="15027916" y="467215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107882" y="493508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19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19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19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19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84086" y="443885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4321" y="3776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54286" y="4039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630490" y="3543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8702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166989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43193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671702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751668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-228600" y="114300"/>
            <a:ext cx="17599125" cy="112659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145540" marR="5080" indent="-1133475" algn="just">
              <a:spcBef>
                <a:spcPts val="1105"/>
              </a:spcBef>
            </a:pPr>
            <a:r>
              <a:rPr lang="ru-RU" sz="3200" spc="545" dirty="0" smtClean="0"/>
              <a:t>        А пока участники, которые вступили в беседу своей команды будут думать, как выполнить новое задание… </a:t>
            </a:r>
            <a:endParaRPr lang="ru-RU" sz="3200" kern="0" dirty="0"/>
          </a:p>
        </p:txBody>
      </p:sp>
      <p:sp>
        <p:nvSpPr>
          <p:cNvPr id="27" name="object 27"/>
          <p:cNvSpPr/>
          <p:nvPr/>
        </p:nvSpPr>
        <p:spPr>
          <a:xfrm>
            <a:off x="11427872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"/>
          <p:cNvSpPr txBox="1"/>
          <p:nvPr/>
        </p:nvSpPr>
        <p:spPr>
          <a:xfrm>
            <a:off x="4495800" y="7936377"/>
            <a:ext cx="3708501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вторая - креативна</a:t>
            </a: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ahoma"/>
              </a:rPr>
              <a:t>я</a:t>
            </a:r>
            <a:endParaRPr lang="ru-RU" sz="2200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Instagram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символ </a:t>
            </a:r>
            <a:r>
              <a:rPr lang="el-GR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λ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V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0" name="object 6"/>
          <p:cNvSpPr txBox="1"/>
          <p:nvPr/>
        </p:nvSpPr>
        <p:spPr>
          <a:xfrm>
            <a:off x="7239000" y="4753234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третья - творческая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ВКонтакте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маска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</a:t>
            </a:r>
            <a:r>
              <a:rPr lang="ru-RU" sz="2400" dirty="0" smtClean="0"/>
              <a:t>Тигр</a:t>
            </a:r>
            <a:r>
              <a:rPr lang="ru-RU" sz="2400" dirty="0" smtClean="0"/>
              <a:t>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1" name="object 6"/>
          <p:cNvSpPr txBox="1"/>
          <p:nvPr/>
        </p:nvSpPr>
        <p:spPr>
          <a:xfrm>
            <a:off x="10068484" y="7929133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четвертая - режиссерская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TikTok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микрофон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#Тигр2К22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2" name="object 6"/>
          <p:cNvSpPr txBox="1"/>
          <p:nvPr/>
        </p:nvSpPr>
        <p:spPr>
          <a:xfrm>
            <a:off x="13182600" y="5540854"/>
            <a:ext cx="3962400" cy="2073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пятая – спортивно-оздоровительная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ZOOM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 </a:t>
            </a: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Елочная игрушка</a:t>
            </a: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191000" y="4672154"/>
            <a:ext cx="457200" cy="120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862461" y="4935081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81600" y="5540854"/>
            <a:ext cx="12146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348789" y="606026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45523" y="657767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6493302" y="6411819"/>
            <a:ext cx="162047" cy="404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6705600" y="5691567"/>
            <a:ext cx="233582" cy="446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7019757" y="4985998"/>
            <a:ext cx="219243" cy="469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7451008" y="4223998"/>
            <a:ext cx="753293" cy="448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9947014" y="4030345"/>
            <a:ext cx="568586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0841246" y="468100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1184933" y="5237163"/>
            <a:ext cx="121469" cy="574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1306402" y="6060266"/>
            <a:ext cx="242939" cy="429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2102188" y="6236042"/>
            <a:ext cx="273506" cy="517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12480978" y="5455166"/>
            <a:ext cx="244422" cy="466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12846869" y="4912619"/>
            <a:ext cx="488131" cy="309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3592728" y="4801531"/>
            <a:ext cx="885272" cy="23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7"/>
          <p:cNvSpPr/>
          <p:nvPr/>
        </p:nvSpPr>
        <p:spPr>
          <a:xfrm>
            <a:off x="607363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"/>
          <p:cNvSpPr/>
          <p:nvPr/>
        </p:nvSpPr>
        <p:spPr>
          <a:xfrm>
            <a:off x="6153600" y="7451274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"/>
          <p:cNvSpPr/>
          <p:nvPr/>
        </p:nvSpPr>
        <p:spPr>
          <a:xfrm>
            <a:off x="5829804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1"/>
          <p:cNvSpPr/>
          <p:nvPr/>
        </p:nvSpPr>
        <p:spPr>
          <a:xfrm>
            <a:off x="888877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2"/>
          <p:cNvSpPr/>
          <p:nvPr/>
        </p:nvSpPr>
        <p:spPr>
          <a:xfrm>
            <a:off x="8968740" y="4084483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3"/>
          <p:cNvSpPr/>
          <p:nvPr/>
        </p:nvSpPr>
        <p:spPr>
          <a:xfrm>
            <a:off x="8644944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7"/>
          <p:cNvSpPr/>
          <p:nvPr/>
        </p:nvSpPr>
        <p:spPr>
          <a:xfrm>
            <a:off x="887538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"/>
          <p:cNvSpPr/>
          <p:nvPr/>
        </p:nvSpPr>
        <p:spPr>
          <a:xfrm>
            <a:off x="8955351" y="4084482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9"/>
          <p:cNvSpPr/>
          <p:nvPr/>
        </p:nvSpPr>
        <p:spPr>
          <a:xfrm>
            <a:off x="8631555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7"/>
          <p:cNvSpPr/>
          <p:nvPr/>
        </p:nvSpPr>
        <p:spPr>
          <a:xfrm>
            <a:off x="11660663" y="7140722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18"/>
          <p:cNvSpPr/>
          <p:nvPr/>
        </p:nvSpPr>
        <p:spPr>
          <a:xfrm>
            <a:off x="11740628" y="7403649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9"/>
          <p:cNvSpPr/>
          <p:nvPr/>
        </p:nvSpPr>
        <p:spPr>
          <a:xfrm>
            <a:off x="11416832" y="6907418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1"/>
          <p:cNvSpPr/>
          <p:nvPr/>
        </p:nvSpPr>
        <p:spPr>
          <a:xfrm>
            <a:off x="1167511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2"/>
          <p:cNvSpPr/>
          <p:nvPr/>
        </p:nvSpPr>
        <p:spPr>
          <a:xfrm>
            <a:off x="11755082" y="744860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23"/>
          <p:cNvSpPr/>
          <p:nvPr/>
        </p:nvSpPr>
        <p:spPr>
          <a:xfrm>
            <a:off x="11431286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7"/>
          <p:cNvSpPr/>
          <p:nvPr/>
        </p:nvSpPr>
        <p:spPr>
          <a:xfrm>
            <a:off x="1166172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8"/>
          <p:cNvSpPr/>
          <p:nvPr/>
        </p:nvSpPr>
        <p:spPr>
          <a:xfrm>
            <a:off x="11741693" y="7448600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"/>
          <p:cNvSpPr/>
          <p:nvPr/>
        </p:nvSpPr>
        <p:spPr>
          <a:xfrm>
            <a:off x="11417897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319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2235" y="896434"/>
            <a:ext cx="180092" cy="181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991200" y="878330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39" h="216534">
                <a:moveTo>
                  <a:pt x="1953805" y="201739"/>
                </a:moveTo>
                <a:lnTo>
                  <a:pt x="1917365" y="194465"/>
                </a:lnTo>
                <a:lnTo>
                  <a:pt x="1887728" y="174582"/>
                </a:lnTo>
                <a:lnTo>
                  <a:pt x="1867808" y="145000"/>
                </a:lnTo>
                <a:lnTo>
                  <a:pt x="1860520" y="108629"/>
                </a:lnTo>
                <a:lnTo>
                  <a:pt x="1867808" y="72257"/>
                </a:lnTo>
                <a:lnTo>
                  <a:pt x="1887728" y="42675"/>
                </a:lnTo>
                <a:lnTo>
                  <a:pt x="1917365" y="22792"/>
                </a:lnTo>
                <a:lnTo>
                  <a:pt x="1953805" y="15518"/>
                </a:lnTo>
                <a:lnTo>
                  <a:pt x="1990244" y="22792"/>
                </a:lnTo>
                <a:lnTo>
                  <a:pt x="2019882" y="42675"/>
                </a:lnTo>
                <a:lnTo>
                  <a:pt x="2027719" y="54314"/>
                </a:lnTo>
                <a:lnTo>
                  <a:pt x="1953805" y="54314"/>
                </a:lnTo>
                <a:lnTo>
                  <a:pt x="1932731" y="58618"/>
                </a:lnTo>
                <a:lnTo>
                  <a:pt x="1915422" y="70317"/>
                </a:lnTo>
                <a:lnTo>
                  <a:pt x="1903701" y="87594"/>
                </a:lnTo>
                <a:lnTo>
                  <a:pt x="1899389" y="108629"/>
                </a:lnTo>
                <a:lnTo>
                  <a:pt x="1903701" y="129663"/>
                </a:lnTo>
                <a:lnTo>
                  <a:pt x="1915422" y="146940"/>
                </a:lnTo>
                <a:lnTo>
                  <a:pt x="1932731" y="158639"/>
                </a:lnTo>
                <a:lnTo>
                  <a:pt x="1953805" y="162943"/>
                </a:lnTo>
                <a:lnTo>
                  <a:pt x="2027719" y="162943"/>
                </a:lnTo>
                <a:lnTo>
                  <a:pt x="2019882" y="174582"/>
                </a:lnTo>
                <a:lnTo>
                  <a:pt x="1990244" y="194465"/>
                </a:lnTo>
                <a:lnTo>
                  <a:pt x="1953805" y="201739"/>
                </a:lnTo>
                <a:close/>
              </a:path>
              <a:path w="2047239" h="216534">
                <a:moveTo>
                  <a:pt x="2027719" y="162943"/>
                </a:moveTo>
                <a:lnTo>
                  <a:pt x="1953805" y="162943"/>
                </a:lnTo>
                <a:lnTo>
                  <a:pt x="1974879" y="158639"/>
                </a:lnTo>
                <a:lnTo>
                  <a:pt x="1992188" y="146940"/>
                </a:lnTo>
                <a:lnTo>
                  <a:pt x="2003909" y="129663"/>
                </a:lnTo>
                <a:lnTo>
                  <a:pt x="2008221" y="108629"/>
                </a:lnTo>
                <a:lnTo>
                  <a:pt x="2003909" y="87594"/>
                </a:lnTo>
                <a:lnTo>
                  <a:pt x="1992188" y="70317"/>
                </a:lnTo>
                <a:lnTo>
                  <a:pt x="1974879" y="58618"/>
                </a:lnTo>
                <a:lnTo>
                  <a:pt x="1953805" y="54314"/>
                </a:lnTo>
                <a:lnTo>
                  <a:pt x="2027719" y="54314"/>
                </a:lnTo>
                <a:lnTo>
                  <a:pt x="2039802" y="72257"/>
                </a:lnTo>
                <a:lnTo>
                  <a:pt x="2047090" y="108629"/>
                </a:lnTo>
                <a:lnTo>
                  <a:pt x="2039802" y="145000"/>
                </a:lnTo>
                <a:lnTo>
                  <a:pt x="2027719" y="162943"/>
                </a:lnTo>
                <a:close/>
              </a:path>
              <a:path w="2047239" h="216534">
                <a:moveTo>
                  <a:pt x="1041684" y="215965"/>
                </a:moveTo>
                <a:lnTo>
                  <a:pt x="1002815" y="215965"/>
                </a:lnTo>
                <a:lnTo>
                  <a:pt x="1002815" y="128027"/>
                </a:lnTo>
                <a:lnTo>
                  <a:pt x="916008" y="128027"/>
                </a:lnTo>
                <a:lnTo>
                  <a:pt x="916008" y="89231"/>
                </a:lnTo>
                <a:lnTo>
                  <a:pt x="1004110" y="89231"/>
                </a:lnTo>
                <a:lnTo>
                  <a:pt x="1004110" y="0"/>
                </a:lnTo>
                <a:lnTo>
                  <a:pt x="1042979" y="0"/>
                </a:lnTo>
                <a:lnTo>
                  <a:pt x="1042979" y="87937"/>
                </a:lnTo>
                <a:lnTo>
                  <a:pt x="1132377" y="87937"/>
                </a:lnTo>
                <a:lnTo>
                  <a:pt x="1132377" y="126734"/>
                </a:lnTo>
                <a:lnTo>
                  <a:pt x="1041684" y="126734"/>
                </a:lnTo>
                <a:lnTo>
                  <a:pt x="1041684" y="215965"/>
                </a:lnTo>
                <a:close/>
              </a:path>
              <a:path w="2047239" h="216534">
                <a:moveTo>
                  <a:pt x="93285" y="201739"/>
                </a:moveTo>
                <a:lnTo>
                  <a:pt x="56845" y="194465"/>
                </a:lnTo>
                <a:lnTo>
                  <a:pt x="27208" y="174582"/>
                </a:lnTo>
                <a:lnTo>
                  <a:pt x="7287" y="145000"/>
                </a:lnTo>
                <a:lnTo>
                  <a:pt x="0" y="108629"/>
                </a:lnTo>
                <a:lnTo>
                  <a:pt x="7470" y="72257"/>
                </a:lnTo>
                <a:lnTo>
                  <a:pt x="27694" y="42675"/>
                </a:lnTo>
                <a:lnTo>
                  <a:pt x="57392" y="22792"/>
                </a:lnTo>
                <a:lnTo>
                  <a:pt x="93285" y="15518"/>
                </a:lnTo>
                <a:lnTo>
                  <a:pt x="129724" y="22792"/>
                </a:lnTo>
                <a:lnTo>
                  <a:pt x="159362" y="42675"/>
                </a:lnTo>
                <a:lnTo>
                  <a:pt x="167199" y="54314"/>
                </a:lnTo>
                <a:lnTo>
                  <a:pt x="93285" y="54314"/>
                </a:lnTo>
                <a:lnTo>
                  <a:pt x="72210" y="58618"/>
                </a:lnTo>
                <a:lnTo>
                  <a:pt x="54902" y="70317"/>
                </a:lnTo>
                <a:lnTo>
                  <a:pt x="43180" y="87594"/>
                </a:lnTo>
                <a:lnTo>
                  <a:pt x="38868" y="108629"/>
                </a:lnTo>
                <a:lnTo>
                  <a:pt x="43180" y="129663"/>
                </a:lnTo>
                <a:lnTo>
                  <a:pt x="54902" y="146940"/>
                </a:lnTo>
                <a:lnTo>
                  <a:pt x="72210" y="158639"/>
                </a:lnTo>
                <a:lnTo>
                  <a:pt x="93285" y="162943"/>
                </a:lnTo>
                <a:lnTo>
                  <a:pt x="167199" y="162943"/>
                </a:lnTo>
                <a:lnTo>
                  <a:pt x="159362" y="174582"/>
                </a:lnTo>
                <a:lnTo>
                  <a:pt x="129724" y="194465"/>
                </a:lnTo>
                <a:lnTo>
                  <a:pt x="93285" y="201739"/>
                </a:lnTo>
                <a:close/>
              </a:path>
              <a:path w="2047239" h="216534">
                <a:moveTo>
                  <a:pt x="167199" y="162943"/>
                </a:moveTo>
                <a:lnTo>
                  <a:pt x="93285" y="162943"/>
                </a:lnTo>
                <a:lnTo>
                  <a:pt x="114359" y="158639"/>
                </a:lnTo>
                <a:lnTo>
                  <a:pt x="131668" y="146940"/>
                </a:lnTo>
                <a:lnTo>
                  <a:pt x="143389" y="129663"/>
                </a:lnTo>
                <a:lnTo>
                  <a:pt x="147701" y="108629"/>
                </a:lnTo>
                <a:lnTo>
                  <a:pt x="143389" y="87594"/>
                </a:lnTo>
                <a:lnTo>
                  <a:pt x="131668" y="70317"/>
                </a:lnTo>
                <a:lnTo>
                  <a:pt x="114359" y="58618"/>
                </a:lnTo>
                <a:lnTo>
                  <a:pt x="93285" y="54314"/>
                </a:lnTo>
                <a:lnTo>
                  <a:pt x="167199" y="54314"/>
                </a:lnTo>
                <a:lnTo>
                  <a:pt x="179282" y="72257"/>
                </a:lnTo>
                <a:lnTo>
                  <a:pt x="186570" y="108629"/>
                </a:lnTo>
                <a:lnTo>
                  <a:pt x="179282" y="145000"/>
                </a:lnTo>
                <a:lnTo>
                  <a:pt x="167199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58348" y="2754769"/>
            <a:ext cx="186570" cy="1862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58348" y="5404544"/>
            <a:ext cx="186570" cy="1124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41505" y="1823662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5" h="2063114">
                <a:moveTo>
                  <a:pt x="107536" y="186221"/>
                </a:moveTo>
                <a:lnTo>
                  <a:pt x="71097" y="178947"/>
                </a:lnTo>
                <a:lnTo>
                  <a:pt x="41459" y="159064"/>
                </a:lnTo>
                <a:lnTo>
                  <a:pt x="21539" y="129482"/>
                </a:lnTo>
                <a:lnTo>
                  <a:pt x="14251" y="93110"/>
                </a:lnTo>
                <a:lnTo>
                  <a:pt x="21539" y="56739"/>
                </a:lnTo>
                <a:lnTo>
                  <a:pt x="41459" y="27157"/>
                </a:lnTo>
                <a:lnTo>
                  <a:pt x="71097" y="7274"/>
                </a:lnTo>
                <a:lnTo>
                  <a:pt x="107536" y="0"/>
                </a:lnTo>
                <a:lnTo>
                  <a:pt x="143976" y="7274"/>
                </a:lnTo>
                <a:lnTo>
                  <a:pt x="173613" y="27157"/>
                </a:lnTo>
                <a:lnTo>
                  <a:pt x="181451" y="38796"/>
                </a:lnTo>
                <a:lnTo>
                  <a:pt x="107536" y="38796"/>
                </a:lnTo>
                <a:lnTo>
                  <a:pt x="86462" y="43100"/>
                </a:lnTo>
                <a:lnTo>
                  <a:pt x="69153" y="54799"/>
                </a:lnTo>
                <a:lnTo>
                  <a:pt x="57432" y="72075"/>
                </a:lnTo>
                <a:lnTo>
                  <a:pt x="53120" y="93110"/>
                </a:lnTo>
                <a:lnTo>
                  <a:pt x="57432" y="114145"/>
                </a:lnTo>
                <a:lnTo>
                  <a:pt x="69153" y="131421"/>
                </a:lnTo>
                <a:lnTo>
                  <a:pt x="86462" y="143121"/>
                </a:lnTo>
                <a:lnTo>
                  <a:pt x="107536" y="147425"/>
                </a:lnTo>
                <a:lnTo>
                  <a:pt x="181451" y="147425"/>
                </a:lnTo>
                <a:lnTo>
                  <a:pt x="173613" y="159064"/>
                </a:lnTo>
                <a:lnTo>
                  <a:pt x="143976" y="178947"/>
                </a:lnTo>
                <a:lnTo>
                  <a:pt x="107536" y="186221"/>
                </a:lnTo>
                <a:close/>
              </a:path>
              <a:path w="216535" h="2063114">
                <a:moveTo>
                  <a:pt x="181451" y="147425"/>
                </a:moveTo>
                <a:lnTo>
                  <a:pt x="107536" y="147425"/>
                </a:lnTo>
                <a:lnTo>
                  <a:pt x="128611" y="143121"/>
                </a:lnTo>
                <a:lnTo>
                  <a:pt x="145919" y="131421"/>
                </a:lnTo>
                <a:lnTo>
                  <a:pt x="157641" y="114145"/>
                </a:lnTo>
                <a:lnTo>
                  <a:pt x="161953" y="93110"/>
                </a:lnTo>
                <a:lnTo>
                  <a:pt x="157641" y="72075"/>
                </a:lnTo>
                <a:lnTo>
                  <a:pt x="145919" y="54799"/>
                </a:lnTo>
                <a:lnTo>
                  <a:pt x="128611" y="43100"/>
                </a:lnTo>
                <a:lnTo>
                  <a:pt x="107536" y="38796"/>
                </a:lnTo>
                <a:lnTo>
                  <a:pt x="181451" y="38796"/>
                </a:lnTo>
                <a:lnTo>
                  <a:pt x="193534" y="56739"/>
                </a:lnTo>
                <a:lnTo>
                  <a:pt x="200822" y="93110"/>
                </a:lnTo>
                <a:lnTo>
                  <a:pt x="193534" y="129482"/>
                </a:lnTo>
                <a:lnTo>
                  <a:pt x="181451" y="147425"/>
                </a:lnTo>
                <a:close/>
              </a:path>
              <a:path w="216535" h="2063114">
                <a:moveTo>
                  <a:pt x="126971" y="2062660"/>
                </a:moveTo>
                <a:lnTo>
                  <a:pt x="88102" y="2062660"/>
                </a:lnTo>
                <a:lnTo>
                  <a:pt x="8810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98" y="1935926"/>
                </a:lnTo>
                <a:lnTo>
                  <a:pt x="89398" y="1846695"/>
                </a:lnTo>
                <a:lnTo>
                  <a:pt x="128266" y="1846695"/>
                </a:lnTo>
                <a:lnTo>
                  <a:pt x="128266" y="1934633"/>
                </a:lnTo>
                <a:lnTo>
                  <a:pt x="216369" y="1934633"/>
                </a:lnTo>
                <a:lnTo>
                  <a:pt x="216369" y="1973429"/>
                </a:lnTo>
                <a:lnTo>
                  <a:pt x="126971" y="1973429"/>
                </a:lnTo>
                <a:lnTo>
                  <a:pt x="126971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55757" y="4473437"/>
            <a:ext cx="186570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88608" y="1823662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20" h="204851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204851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2048510">
                <a:moveTo>
                  <a:pt x="1958988" y="1117328"/>
                </a:moveTo>
                <a:lnTo>
                  <a:pt x="1922548" y="1110054"/>
                </a:lnTo>
                <a:lnTo>
                  <a:pt x="1892911" y="1090171"/>
                </a:lnTo>
                <a:lnTo>
                  <a:pt x="1872990" y="1060589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4985" y="1060589"/>
                </a:lnTo>
                <a:lnTo>
                  <a:pt x="2025064" y="1090171"/>
                </a:lnTo>
                <a:lnTo>
                  <a:pt x="1995427" y="1110054"/>
                </a:lnTo>
                <a:lnTo>
                  <a:pt x="1958988" y="1117328"/>
                </a:lnTo>
                <a:close/>
              </a:path>
              <a:path w="2052320" h="2048510">
                <a:moveTo>
                  <a:pt x="1026136" y="2048435"/>
                </a:moveTo>
                <a:lnTo>
                  <a:pt x="989697" y="2041161"/>
                </a:lnTo>
                <a:lnTo>
                  <a:pt x="960059" y="2021278"/>
                </a:lnTo>
                <a:lnTo>
                  <a:pt x="940139" y="1991696"/>
                </a:lnTo>
                <a:lnTo>
                  <a:pt x="932851" y="1955324"/>
                </a:lnTo>
                <a:lnTo>
                  <a:pt x="940139" y="1918953"/>
                </a:lnTo>
                <a:lnTo>
                  <a:pt x="960059" y="1889371"/>
                </a:lnTo>
                <a:lnTo>
                  <a:pt x="989697" y="1869488"/>
                </a:lnTo>
                <a:lnTo>
                  <a:pt x="1026136" y="1862214"/>
                </a:lnTo>
                <a:lnTo>
                  <a:pt x="1062029" y="1869488"/>
                </a:lnTo>
                <a:lnTo>
                  <a:pt x="1091727" y="1889371"/>
                </a:lnTo>
                <a:lnTo>
                  <a:pt x="1111951" y="1918953"/>
                </a:lnTo>
                <a:lnTo>
                  <a:pt x="1119421" y="1955324"/>
                </a:lnTo>
                <a:lnTo>
                  <a:pt x="1112133" y="1991696"/>
                </a:lnTo>
                <a:lnTo>
                  <a:pt x="1092213" y="2021278"/>
                </a:lnTo>
                <a:lnTo>
                  <a:pt x="1062576" y="2041161"/>
                </a:lnTo>
                <a:lnTo>
                  <a:pt x="1026136" y="2048435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88608" y="4473437"/>
            <a:ext cx="2052320" cy="1043940"/>
          </a:xfrm>
          <a:custGeom>
            <a:avLst/>
            <a:gdLst/>
            <a:ahLst/>
            <a:cxnLst/>
            <a:rect l="l" t="t" r="r" b="b"/>
            <a:pathLst>
              <a:path w="2052320" h="1043939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1043939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1043939">
                <a:moveTo>
                  <a:pt x="2048395" y="1043567"/>
                </a:moveTo>
                <a:lnTo>
                  <a:pt x="1869580" y="1043567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8395" y="1043567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88608" y="1826248"/>
            <a:ext cx="2052320" cy="2045970"/>
          </a:xfrm>
          <a:custGeom>
            <a:avLst/>
            <a:gdLst/>
            <a:ahLst/>
            <a:cxnLst/>
            <a:rect l="l" t="t" r="r" b="b"/>
            <a:pathLst>
              <a:path w="2052320" h="204597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52320" h="204597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52320" h="204597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52320" h="2045970">
                <a:moveTo>
                  <a:pt x="1958988" y="2045848"/>
                </a:moveTo>
                <a:lnTo>
                  <a:pt x="1922548" y="2038574"/>
                </a:lnTo>
                <a:lnTo>
                  <a:pt x="1892911" y="2018691"/>
                </a:lnTo>
                <a:lnTo>
                  <a:pt x="1872990" y="1989109"/>
                </a:lnTo>
                <a:lnTo>
                  <a:pt x="1865702" y="1952738"/>
                </a:lnTo>
                <a:lnTo>
                  <a:pt x="1872990" y="1916366"/>
                </a:lnTo>
                <a:lnTo>
                  <a:pt x="1892911" y="1886784"/>
                </a:lnTo>
                <a:lnTo>
                  <a:pt x="1922548" y="1866901"/>
                </a:lnTo>
                <a:lnTo>
                  <a:pt x="1958988" y="1859627"/>
                </a:lnTo>
                <a:lnTo>
                  <a:pt x="1995427" y="1866901"/>
                </a:lnTo>
                <a:lnTo>
                  <a:pt x="2025064" y="1886784"/>
                </a:lnTo>
                <a:lnTo>
                  <a:pt x="2032902" y="1898423"/>
                </a:lnTo>
                <a:lnTo>
                  <a:pt x="1958988" y="1898423"/>
                </a:lnTo>
                <a:lnTo>
                  <a:pt x="1937913" y="1902727"/>
                </a:lnTo>
                <a:lnTo>
                  <a:pt x="1920605" y="1914427"/>
                </a:lnTo>
                <a:lnTo>
                  <a:pt x="1908883" y="1931703"/>
                </a:lnTo>
                <a:lnTo>
                  <a:pt x="1904571" y="1952738"/>
                </a:lnTo>
                <a:lnTo>
                  <a:pt x="1908883" y="1973773"/>
                </a:lnTo>
                <a:lnTo>
                  <a:pt x="1920605" y="1991049"/>
                </a:lnTo>
                <a:lnTo>
                  <a:pt x="1937913" y="2002748"/>
                </a:lnTo>
                <a:lnTo>
                  <a:pt x="1958988" y="2007052"/>
                </a:lnTo>
                <a:lnTo>
                  <a:pt x="2032902" y="2007052"/>
                </a:lnTo>
                <a:lnTo>
                  <a:pt x="2025064" y="2018691"/>
                </a:lnTo>
                <a:lnTo>
                  <a:pt x="1995427" y="2038574"/>
                </a:lnTo>
                <a:lnTo>
                  <a:pt x="1958988" y="2045848"/>
                </a:lnTo>
                <a:close/>
              </a:path>
              <a:path w="2052320" h="2045970">
                <a:moveTo>
                  <a:pt x="2032902" y="2007052"/>
                </a:moveTo>
                <a:lnTo>
                  <a:pt x="1958988" y="2007052"/>
                </a:lnTo>
                <a:lnTo>
                  <a:pt x="1980062" y="2002748"/>
                </a:lnTo>
                <a:lnTo>
                  <a:pt x="1997371" y="1991049"/>
                </a:lnTo>
                <a:lnTo>
                  <a:pt x="2009092" y="1973773"/>
                </a:lnTo>
                <a:lnTo>
                  <a:pt x="2013404" y="1952738"/>
                </a:lnTo>
                <a:lnTo>
                  <a:pt x="2009092" y="1931703"/>
                </a:lnTo>
                <a:lnTo>
                  <a:pt x="1997371" y="1914427"/>
                </a:lnTo>
                <a:lnTo>
                  <a:pt x="1980062" y="1902727"/>
                </a:lnTo>
                <a:lnTo>
                  <a:pt x="1958988" y="1898423"/>
                </a:lnTo>
                <a:lnTo>
                  <a:pt x="2032902" y="1898423"/>
                </a:lnTo>
                <a:lnTo>
                  <a:pt x="2044985" y="1916366"/>
                </a:lnTo>
                <a:lnTo>
                  <a:pt x="2052273" y="1952738"/>
                </a:lnTo>
                <a:lnTo>
                  <a:pt x="2044985" y="1989109"/>
                </a:lnTo>
                <a:lnTo>
                  <a:pt x="2032902" y="2007052"/>
                </a:lnTo>
                <a:close/>
              </a:path>
              <a:path w="2052320" h="2045970">
                <a:moveTo>
                  <a:pt x="962650" y="1112155"/>
                </a:moveTo>
                <a:lnTo>
                  <a:pt x="935442" y="1084998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9257" y="1048788"/>
                </a:lnTo>
                <a:lnTo>
                  <a:pt x="1024841" y="1048788"/>
                </a:lnTo>
                <a:lnTo>
                  <a:pt x="962650" y="1112155"/>
                </a:lnTo>
                <a:close/>
              </a:path>
              <a:path w="2052320" h="204597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52320" h="2045970">
                <a:moveTo>
                  <a:pt x="1088326" y="1112155"/>
                </a:moveTo>
                <a:lnTo>
                  <a:pt x="1024841" y="1048788"/>
                </a:lnTo>
                <a:lnTo>
                  <a:pt x="1079257" y="1048788"/>
                </a:lnTo>
                <a:lnTo>
                  <a:pt x="1115534" y="1084998"/>
                </a:lnTo>
                <a:lnTo>
                  <a:pt x="1088326" y="1112155"/>
                </a:lnTo>
                <a:close/>
              </a:path>
              <a:path w="2052320" h="2045970">
                <a:moveTo>
                  <a:pt x="93285" y="1114741"/>
                </a:moveTo>
                <a:lnTo>
                  <a:pt x="56845" y="1107467"/>
                </a:lnTo>
                <a:lnTo>
                  <a:pt x="27208" y="1087584"/>
                </a:lnTo>
                <a:lnTo>
                  <a:pt x="7287" y="1058002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3180" y="1042666"/>
                </a:lnTo>
                <a:lnTo>
                  <a:pt x="54902" y="1059942"/>
                </a:lnTo>
                <a:lnTo>
                  <a:pt x="72210" y="1071641"/>
                </a:lnTo>
                <a:lnTo>
                  <a:pt x="93285" y="1075945"/>
                </a:lnTo>
                <a:lnTo>
                  <a:pt x="167199" y="1075945"/>
                </a:lnTo>
                <a:lnTo>
                  <a:pt x="159362" y="1087584"/>
                </a:lnTo>
                <a:lnTo>
                  <a:pt x="129724" y="1107467"/>
                </a:lnTo>
                <a:lnTo>
                  <a:pt x="93285" y="1114741"/>
                </a:lnTo>
                <a:close/>
              </a:path>
              <a:path w="2052320" h="2045970">
                <a:moveTo>
                  <a:pt x="167199" y="1075945"/>
                </a:moveTo>
                <a:lnTo>
                  <a:pt x="93285" y="1075945"/>
                </a:lnTo>
                <a:lnTo>
                  <a:pt x="114359" y="1071641"/>
                </a:lnTo>
                <a:lnTo>
                  <a:pt x="131668" y="1059942"/>
                </a:lnTo>
                <a:lnTo>
                  <a:pt x="143389" y="1042666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79282" y="1058002"/>
                </a:lnTo>
                <a:lnTo>
                  <a:pt x="167199" y="1075945"/>
                </a:lnTo>
                <a:close/>
              </a:path>
              <a:path w="2052320" h="2045970">
                <a:moveTo>
                  <a:pt x="31094" y="2041969"/>
                </a:moveTo>
                <a:lnTo>
                  <a:pt x="3886" y="2014811"/>
                </a:lnTo>
                <a:lnTo>
                  <a:pt x="67372" y="1951444"/>
                </a:lnTo>
                <a:lnTo>
                  <a:pt x="3886" y="1888077"/>
                </a:lnTo>
                <a:lnTo>
                  <a:pt x="31094" y="1860920"/>
                </a:lnTo>
                <a:lnTo>
                  <a:pt x="94580" y="1924287"/>
                </a:lnTo>
                <a:lnTo>
                  <a:pt x="147701" y="1924287"/>
                </a:lnTo>
                <a:lnTo>
                  <a:pt x="120493" y="1951444"/>
                </a:lnTo>
                <a:lnTo>
                  <a:pt x="147701" y="1978602"/>
                </a:lnTo>
                <a:lnTo>
                  <a:pt x="94580" y="1978602"/>
                </a:lnTo>
                <a:lnTo>
                  <a:pt x="31094" y="2041969"/>
                </a:lnTo>
                <a:close/>
              </a:path>
              <a:path w="2052320" h="2045970">
                <a:moveTo>
                  <a:pt x="147701" y="1924287"/>
                </a:moveTo>
                <a:lnTo>
                  <a:pt x="94580" y="1924287"/>
                </a:lnTo>
                <a:lnTo>
                  <a:pt x="156770" y="1860920"/>
                </a:lnTo>
                <a:lnTo>
                  <a:pt x="183978" y="1888077"/>
                </a:lnTo>
                <a:lnTo>
                  <a:pt x="147701" y="1924287"/>
                </a:lnTo>
                <a:close/>
              </a:path>
              <a:path w="2052320" h="2045970">
                <a:moveTo>
                  <a:pt x="156770" y="2041969"/>
                </a:moveTo>
                <a:lnTo>
                  <a:pt x="94580" y="1978602"/>
                </a:lnTo>
                <a:lnTo>
                  <a:pt x="147701" y="1978602"/>
                </a:lnTo>
                <a:lnTo>
                  <a:pt x="183978" y="2014811"/>
                </a:lnTo>
                <a:lnTo>
                  <a:pt x="156770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88608" y="4476024"/>
            <a:ext cx="2049780" cy="1041400"/>
          </a:xfrm>
          <a:custGeom>
            <a:avLst/>
            <a:gdLst/>
            <a:ahLst/>
            <a:cxnLst/>
            <a:rect l="l" t="t" r="r" b="b"/>
            <a:pathLst>
              <a:path w="2049779" h="104140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49779" h="104140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49779" h="104140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49779" h="1041400">
                <a:moveTo>
                  <a:pt x="1071435" y="1040981"/>
                </a:moveTo>
                <a:lnTo>
                  <a:pt x="979542" y="1040981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1435" y="1040981"/>
                </a:lnTo>
                <a:close/>
              </a:path>
              <a:path w="2049779" h="104140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49779" h="1041400">
                <a:moveTo>
                  <a:pt x="42835" y="1040981"/>
                </a:moveTo>
                <a:lnTo>
                  <a:pt x="3877" y="1040981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2835" y="1040981"/>
                </a:lnTo>
                <a:close/>
              </a:path>
              <a:path w="2049779" h="1041400">
                <a:moveTo>
                  <a:pt x="182692" y="1040981"/>
                </a:moveTo>
                <a:lnTo>
                  <a:pt x="143734" y="1040981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82692" y="104098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59615" y="1039336"/>
            <a:ext cx="2542725" cy="82099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21476" y="1687975"/>
            <a:ext cx="2153285" cy="1550670"/>
          </a:xfrm>
          <a:custGeom>
            <a:avLst/>
            <a:gdLst/>
            <a:ahLst/>
            <a:cxnLst/>
            <a:rect l="l" t="t" r="r" b="b"/>
            <a:pathLst>
              <a:path w="2153284" h="1550670">
                <a:moveTo>
                  <a:pt x="1703863" y="1494426"/>
                </a:moveTo>
                <a:lnTo>
                  <a:pt x="402096" y="1494426"/>
                </a:lnTo>
                <a:lnTo>
                  <a:pt x="795807" y="693245"/>
                </a:lnTo>
                <a:lnTo>
                  <a:pt x="2153255" y="693245"/>
                </a:lnTo>
                <a:lnTo>
                  <a:pt x="1703863" y="1494426"/>
                </a:lnTo>
                <a:close/>
              </a:path>
              <a:path w="2153284" h="1550670">
                <a:moveTo>
                  <a:pt x="1672442" y="1550444"/>
                </a:moveTo>
                <a:lnTo>
                  <a:pt x="28065" y="1550444"/>
                </a:lnTo>
                <a:lnTo>
                  <a:pt x="17133" y="1548239"/>
                </a:lnTo>
                <a:lnTo>
                  <a:pt x="8213" y="1542226"/>
                </a:lnTo>
                <a:lnTo>
                  <a:pt x="2202" y="1533312"/>
                </a:lnTo>
                <a:lnTo>
                  <a:pt x="0" y="1522402"/>
                </a:lnTo>
                <a:lnTo>
                  <a:pt x="2180" y="1511490"/>
                </a:lnTo>
                <a:lnTo>
                  <a:pt x="8130" y="1502569"/>
                </a:lnTo>
                <a:lnTo>
                  <a:pt x="16966" y="1496537"/>
                </a:lnTo>
                <a:lnTo>
                  <a:pt x="27801" y="1494294"/>
                </a:lnTo>
                <a:lnTo>
                  <a:pt x="283452" y="1493527"/>
                </a:lnTo>
                <a:lnTo>
                  <a:pt x="386142" y="1493856"/>
                </a:lnTo>
                <a:lnTo>
                  <a:pt x="402096" y="1494426"/>
                </a:lnTo>
                <a:lnTo>
                  <a:pt x="1703863" y="1494426"/>
                </a:lnTo>
                <a:lnTo>
                  <a:pt x="1672442" y="1550444"/>
                </a:lnTo>
                <a:close/>
              </a:path>
              <a:path w="2153284" h="1550670">
                <a:moveTo>
                  <a:pt x="654686" y="64880"/>
                </a:moveTo>
                <a:lnTo>
                  <a:pt x="638111" y="64880"/>
                </a:lnTo>
                <a:lnTo>
                  <a:pt x="631375" y="58134"/>
                </a:lnTo>
                <a:lnTo>
                  <a:pt x="631375" y="41533"/>
                </a:lnTo>
                <a:lnTo>
                  <a:pt x="638111" y="34787"/>
                </a:lnTo>
                <a:lnTo>
                  <a:pt x="654686" y="34787"/>
                </a:lnTo>
                <a:lnTo>
                  <a:pt x="661422" y="41533"/>
                </a:lnTo>
                <a:lnTo>
                  <a:pt x="661422" y="58134"/>
                </a:lnTo>
                <a:lnTo>
                  <a:pt x="654686" y="64880"/>
                </a:lnTo>
                <a:close/>
              </a:path>
              <a:path w="2153284" h="1550670">
                <a:moveTo>
                  <a:pt x="441982" y="30092"/>
                </a:moveTo>
                <a:lnTo>
                  <a:pt x="425407" y="30092"/>
                </a:lnTo>
                <a:lnTo>
                  <a:pt x="418672" y="23412"/>
                </a:lnTo>
                <a:lnTo>
                  <a:pt x="418672" y="6745"/>
                </a:lnTo>
                <a:lnTo>
                  <a:pt x="425407" y="0"/>
                </a:lnTo>
                <a:lnTo>
                  <a:pt x="441982" y="0"/>
                </a:lnTo>
                <a:lnTo>
                  <a:pt x="448718" y="6745"/>
                </a:lnTo>
                <a:lnTo>
                  <a:pt x="448718" y="23412"/>
                </a:lnTo>
                <a:lnTo>
                  <a:pt x="441982" y="300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562600" y="342900"/>
            <a:ext cx="1234440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5400" spc="125" dirty="0">
                <a:latin typeface="Trebuchet MS"/>
                <a:cs typeface="Trebuchet MS"/>
              </a:rPr>
              <a:t>Станция четвертая </a:t>
            </a:r>
            <a:r>
              <a:rPr lang="ru-RU" sz="5400" spc="125" dirty="0" smtClean="0">
                <a:latin typeface="Trebuchet MS"/>
                <a:cs typeface="Trebuchet MS"/>
              </a:rPr>
              <a:t>- режиссерская</a:t>
            </a:r>
            <a:endParaRPr sz="5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5" t="31462" r="11500" b="45374"/>
          <a:stretch/>
        </p:blipFill>
        <p:spPr bwMode="auto">
          <a:xfrm>
            <a:off x="7508957" y="1489331"/>
            <a:ext cx="9331243" cy="384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bject 40"/>
          <p:cNvSpPr txBox="1"/>
          <p:nvPr/>
        </p:nvSpPr>
        <p:spPr>
          <a:xfrm>
            <a:off x="7727575" y="5829300"/>
            <a:ext cx="8894005" cy="2117887"/>
          </a:xfrm>
          <a:prstGeom prst="rect">
            <a:avLst/>
          </a:prstGeom>
        </p:spPr>
        <p:txBody>
          <a:bodyPr vert="horz" wrap="square" lIns="0" tIns="268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15"/>
              </a:spcBef>
            </a:pP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Необходимо снять </a:t>
            </a:r>
            <a:r>
              <a:rPr lang="ru-RU" sz="3000" b="1" spc="-130" dirty="0" err="1" smtClean="0">
                <a:solidFill>
                  <a:srgbClr val="0F0E0D"/>
                </a:solidFill>
                <a:latin typeface="Lucida Sans"/>
                <a:cs typeface="Lucida Sans"/>
              </a:rPr>
              <a:t>видеочеллендж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 «Новогодний </a:t>
            </a:r>
            <a:r>
              <a:rPr lang="ru-RU" sz="3000" b="1" spc="-130" dirty="0" err="1" smtClean="0">
                <a:solidFill>
                  <a:srgbClr val="0F0E0D"/>
                </a:solidFill>
                <a:latin typeface="Lucida Sans"/>
                <a:cs typeface="Lucida Sans"/>
              </a:rPr>
              <a:t>микрофрон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», которое будет длится не более 60 секунд и выложить его в </a:t>
            </a:r>
            <a:r>
              <a:rPr lang="ru-RU" sz="3000" b="1" spc="-130" dirty="0" err="1" smtClean="0">
                <a:solidFill>
                  <a:srgbClr val="0F0E0D"/>
                </a:solidFill>
                <a:latin typeface="Lucida Sans"/>
                <a:cs typeface="Lucida Sans"/>
              </a:rPr>
              <a:t>ТикТок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 с </a:t>
            </a:r>
            <a:r>
              <a:rPr lang="ru-RU" sz="3000" b="1" spc="-130" dirty="0" err="1" smtClean="0">
                <a:solidFill>
                  <a:srgbClr val="0F0E0D"/>
                </a:solidFill>
                <a:latin typeface="Lucida Sans"/>
                <a:cs typeface="Lucida Sans"/>
              </a:rPr>
              <a:t>хештегом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en-US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#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НаучныйНГ2К22 </a:t>
            </a:r>
            <a:r>
              <a:rPr lang="en-US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#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№ </a:t>
            </a:r>
            <a:endParaRPr sz="3000" dirty="0">
              <a:latin typeface="Lucida Sans"/>
              <a:cs typeface="Lucida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057400" y="5368498"/>
            <a:ext cx="2805061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первая - 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и</a:t>
            </a:r>
            <a:r>
              <a:rPr lang="ru-RU" sz="2200" u="sng" spc="125" dirty="0" smtClean="0">
                <a:solidFill>
                  <a:srgbClr val="0F0E0D"/>
                </a:solidFill>
                <a:latin typeface="Trebuchet MS"/>
                <a:cs typeface="Tahoma"/>
              </a:rPr>
              <a:t>нтеллектуальная</a:t>
            </a:r>
            <a:endParaRPr lang="ru-RU" sz="2200" u="sng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Kahoot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часы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75769" y="4538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5735" y="4801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931939" y="4305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21932" y="1485900"/>
            <a:ext cx="15648593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6600" spc="-165" dirty="0"/>
              <a:t>Продолжим описание игры</a:t>
            </a:r>
            <a:endParaRPr sz="6600" dirty="0"/>
          </a:p>
        </p:txBody>
      </p:sp>
      <p:sp>
        <p:nvSpPr>
          <p:cNvPr id="13" name="object 13"/>
          <p:cNvSpPr/>
          <p:nvPr/>
        </p:nvSpPr>
        <p:spPr>
          <a:xfrm>
            <a:off x="15027916" y="467215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107882" y="493508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19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19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19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19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84086" y="443885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4321" y="3776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54286" y="4039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630490" y="3543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8702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166989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43193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671702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1751668" y="7451275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-228600" y="114300"/>
            <a:ext cx="17599125" cy="112659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145540" marR="5080" indent="-1133475" algn="just">
              <a:spcBef>
                <a:spcPts val="1105"/>
              </a:spcBef>
            </a:pPr>
            <a:r>
              <a:rPr lang="ru-RU" sz="3200" spc="545" dirty="0" smtClean="0"/>
              <a:t>        А пока участники, которые вступили в беседу своей команды будут думать, как выполнить новое задание… </a:t>
            </a:r>
            <a:endParaRPr lang="ru-RU" sz="3200" kern="0" dirty="0"/>
          </a:p>
        </p:txBody>
      </p:sp>
      <p:sp>
        <p:nvSpPr>
          <p:cNvPr id="27" name="object 27"/>
          <p:cNvSpPr/>
          <p:nvPr/>
        </p:nvSpPr>
        <p:spPr>
          <a:xfrm>
            <a:off x="11427872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"/>
          <p:cNvSpPr txBox="1"/>
          <p:nvPr/>
        </p:nvSpPr>
        <p:spPr>
          <a:xfrm>
            <a:off x="4495800" y="7936377"/>
            <a:ext cx="3708501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вторая - креативна</a:t>
            </a: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ahoma"/>
              </a:rPr>
              <a:t>я</a:t>
            </a:r>
            <a:endParaRPr lang="ru-RU" sz="2200" spc="125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Instagram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символ </a:t>
            </a:r>
            <a:r>
              <a:rPr lang="el-GR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λ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V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/>
              <a:t>#Тигр2К22 #</a:t>
            </a:r>
            <a:r>
              <a:rPr lang="ru-RU" sz="2400" dirty="0" smtClean="0"/>
              <a:t>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0" name="object 6"/>
          <p:cNvSpPr txBox="1"/>
          <p:nvPr/>
        </p:nvSpPr>
        <p:spPr>
          <a:xfrm>
            <a:off x="7239000" y="4753234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третья - творческая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ВКонтакте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маска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 smtClean="0"/>
              <a:t>#</a:t>
            </a:r>
            <a:r>
              <a:rPr lang="ru-RU" sz="2400" dirty="0" smtClean="0"/>
              <a:t>Тигр2К22</a:t>
            </a:r>
            <a:r>
              <a:rPr lang="ru-RU" sz="2400" dirty="0" smtClean="0"/>
              <a:t> </a:t>
            </a:r>
            <a:r>
              <a:rPr lang="ru-RU" sz="2400" dirty="0" smtClean="0"/>
              <a:t>#команда№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1" name="object 6"/>
          <p:cNvSpPr txBox="1"/>
          <p:nvPr/>
        </p:nvSpPr>
        <p:spPr>
          <a:xfrm>
            <a:off x="10068484" y="7929133"/>
            <a:ext cx="3723716" cy="21172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четвертая - режиссерская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err="1" smtClean="0">
                <a:solidFill>
                  <a:srgbClr val="0066FF"/>
                </a:solidFill>
                <a:latin typeface="Trebuchet MS"/>
                <a:cs typeface="Tahoma"/>
              </a:rPr>
              <a:t>TikTok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 микрофон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400" dirty="0"/>
              <a:t>#Тигр2К22 #</a:t>
            </a:r>
            <a:r>
              <a:rPr lang="ru-RU" sz="2400" dirty="0" smtClean="0"/>
              <a:t>команда№</a:t>
            </a:r>
            <a:endParaRPr lang="en-US" sz="2200" spc="125" dirty="0" smtClean="0">
              <a:latin typeface="Trebuchet MS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sp>
        <p:nvSpPr>
          <p:cNvPr id="32" name="object 6"/>
          <p:cNvSpPr txBox="1"/>
          <p:nvPr/>
        </p:nvSpPr>
        <p:spPr>
          <a:xfrm>
            <a:off x="13182600" y="5540854"/>
            <a:ext cx="3962400" cy="2073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F0E0D"/>
                </a:solidFill>
                <a:latin typeface="Trebuchet MS"/>
                <a:cs typeface="Trebuchet MS"/>
              </a:rPr>
              <a:t>Станция пятая – спортивно-оздоровительная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ZOOM</a:t>
            </a:r>
            <a:endParaRPr lang="ru-RU" sz="2200" spc="125" dirty="0" smtClean="0">
              <a:solidFill>
                <a:srgbClr val="0066FF"/>
              </a:solidFill>
              <a:latin typeface="Trebuchet MS"/>
              <a:cs typeface="Tahoma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Атрибут:</a:t>
            </a:r>
            <a:r>
              <a:rPr lang="en-US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 </a:t>
            </a:r>
            <a:r>
              <a:rPr lang="ru-RU" sz="2200" spc="125" dirty="0" smtClean="0">
                <a:solidFill>
                  <a:srgbClr val="0066FF"/>
                </a:solidFill>
                <a:latin typeface="Trebuchet MS"/>
                <a:cs typeface="Tahoma"/>
              </a:rPr>
              <a:t>Елочная игрушка</a:t>
            </a: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endParaRPr sz="2150" dirty="0">
              <a:latin typeface="Tahoma"/>
              <a:cs typeface="Tahoma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191000" y="4672154"/>
            <a:ext cx="457200" cy="120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862461" y="4935081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181600" y="5540854"/>
            <a:ext cx="12146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348789" y="606026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645523" y="657767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6493302" y="6411819"/>
            <a:ext cx="162047" cy="404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6705600" y="5691567"/>
            <a:ext cx="233582" cy="446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7019757" y="4985998"/>
            <a:ext cx="219243" cy="469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7451008" y="4223998"/>
            <a:ext cx="753293" cy="448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9947014" y="4030345"/>
            <a:ext cx="568586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0841246" y="4681006"/>
            <a:ext cx="242939" cy="351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1184933" y="5237163"/>
            <a:ext cx="121469" cy="574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1306402" y="6060266"/>
            <a:ext cx="242939" cy="429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2102188" y="6236042"/>
            <a:ext cx="273506" cy="517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12480978" y="5455166"/>
            <a:ext cx="244422" cy="4668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12846869" y="4912619"/>
            <a:ext cx="488131" cy="309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3592728" y="4801531"/>
            <a:ext cx="885272" cy="23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7"/>
          <p:cNvSpPr/>
          <p:nvPr/>
        </p:nvSpPr>
        <p:spPr>
          <a:xfrm>
            <a:off x="6073634" y="7188347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"/>
          <p:cNvSpPr/>
          <p:nvPr/>
        </p:nvSpPr>
        <p:spPr>
          <a:xfrm>
            <a:off x="6153600" y="7451274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9"/>
          <p:cNvSpPr/>
          <p:nvPr/>
        </p:nvSpPr>
        <p:spPr>
          <a:xfrm>
            <a:off x="5829804" y="6955043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1"/>
          <p:cNvSpPr/>
          <p:nvPr/>
        </p:nvSpPr>
        <p:spPr>
          <a:xfrm>
            <a:off x="888877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2"/>
          <p:cNvSpPr/>
          <p:nvPr/>
        </p:nvSpPr>
        <p:spPr>
          <a:xfrm>
            <a:off x="8968740" y="4084483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23"/>
          <p:cNvSpPr/>
          <p:nvPr/>
        </p:nvSpPr>
        <p:spPr>
          <a:xfrm>
            <a:off x="8644944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7"/>
          <p:cNvSpPr/>
          <p:nvPr/>
        </p:nvSpPr>
        <p:spPr>
          <a:xfrm>
            <a:off x="8875385" y="3821555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"/>
          <p:cNvSpPr/>
          <p:nvPr/>
        </p:nvSpPr>
        <p:spPr>
          <a:xfrm>
            <a:off x="8955351" y="4084482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9"/>
          <p:cNvSpPr/>
          <p:nvPr/>
        </p:nvSpPr>
        <p:spPr>
          <a:xfrm>
            <a:off x="8631555" y="3588251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7"/>
          <p:cNvSpPr/>
          <p:nvPr/>
        </p:nvSpPr>
        <p:spPr>
          <a:xfrm>
            <a:off x="11660663" y="7140722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18"/>
          <p:cNvSpPr/>
          <p:nvPr/>
        </p:nvSpPr>
        <p:spPr>
          <a:xfrm>
            <a:off x="11740628" y="7403649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9"/>
          <p:cNvSpPr/>
          <p:nvPr/>
        </p:nvSpPr>
        <p:spPr>
          <a:xfrm>
            <a:off x="11416832" y="6907418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89">
                <a:moveTo>
                  <a:pt x="499048" y="214630"/>
                </a:moveTo>
                <a:close/>
              </a:path>
              <a:path w="1024890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89">
                <a:moveTo>
                  <a:pt x="911652" y="166590"/>
                </a:moveTo>
                <a:close/>
              </a:path>
              <a:path w="1024890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1"/>
          <p:cNvSpPr/>
          <p:nvPr/>
        </p:nvSpPr>
        <p:spPr>
          <a:xfrm>
            <a:off x="1167511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22"/>
          <p:cNvSpPr/>
          <p:nvPr/>
        </p:nvSpPr>
        <p:spPr>
          <a:xfrm>
            <a:off x="11755082" y="744860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4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4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4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4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23"/>
          <p:cNvSpPr/>
          <p:nvPr/>
        </p:nvSpPr>
        <p:spPr>
          <a:xfrm>
            <a:off x="11431286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90" h="974090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90" h="974090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90" h="974090">
                <a:moveTo>
                  <a:pt x="499048" y="214630"/>
                </a:moveTo>
                <a:close/>
              </a:path>
              <a:path w="1024890" h="974090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90" h="974090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90" h="974090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90" h="974090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90" h="974090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90" h="974090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90" h="974090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90" h="974090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90" h="974090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90" h="974090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90" h="974090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90" h="974090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90" h="974090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90" h="974090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90" h="974090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90" h="974090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90" h="974090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90" h="974090">
                <a:moveTo>
                  <a:pt x="911652" y="166590"/>
                </a:moveTo>
                <a:close/>
              </a:path>
              <a:path w="1024890" h="974090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7"/>
          <p:cNvSpPr/>
          <p:nvPr/>
        </p:nvSpPr>
        <p:spPr>
          <a:xfrm>
            <a:off x="11661727" y="7185673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8"/>
          <p:cNvSpPr/>
          <p:nvPr/>
        </p:nvSpPr>
        <p:spPr>
          <a:xfrm>
            <a:off x="11741693" y="7448600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"/>
          <p:cNvSpPr/>
          <p:nvPr/>
        </p:nvSpPr>
        <p:spPr>
          <a:xfrm>
            <a:off x="11417897" y="6952369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7"/>
          <p:cNvSpPr/>
          <p:nvPr/>
        </p:nvSpPr>
        <p:spPr>
          <a:xfrm>
            <a:off x="15014527" y="4677611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8"/>
          <p:cNvSpPr/>
          <p:nvPr/>
        </p:nvSpPr>
        <p:spPr>
          <a:xfrm>
            <a:off x="15094493" y="4940538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9"/>
          <p:cNvSpPr/>
          <p:nvPr/>
        </p:nvSpPr>
        <p:spPr>
          <a:xfrm>
            <a:off x="14770697" y="4444307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263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7083" y="939455"/>
            <a:ext cx="15993833" cy="2587888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6573520" marR="5080">
              <a:spcBef>
                <a:spcPts val="980"/>
              </a:spcBef>
            </a:pPr>
            <a:r>
              <a:rPr lang="ru-RU" sz="4000" spc="175" dirty="0" smtClean="0"/>
              <a:t>Вот мы и добрались до заключительного задания:</a:t>
            </a:r>
            <a:br>
              <a:rPr lang="ru-RU" sz="4000" spc="175" dirty="0" smtClean="0"/>
            </a:br>
            <a:r>
              <a:rPr lang="ru-RU" sz="4000" spc="175" dirty="0"/>
              <a:t>у</a:t>
            </a:r>
            <a:r>
              <a:rPr lang="ru-RU" sz="4000" spc="175" dirty="0" smtClean="0"/>
              <a:t>дарим по вирусу танцевальной зарядкой - </a:t>
            </a:r>
            <a:r>
              <a:rPr lang="en-US" sz="4000" spc="175" dirty="0" smtClean="0"/>
              <a:t>#</a:t>
            </a:r>
            <a:r>
              <a:rPr lang="ru-RU" sz="4000" spc="175" dirty="0" err="1" smtClean="0"/>
              <a:t>ЗарядимНовыйГод</a:t>
            </a:r>
            <a:endParaRPr sz="4000" spc="-225" dirty="0"/>
          </a:p>
        </p:txBody>
      </p:sp>
      <p:sp>
        <p:nvSpPr>
          <p:cNvPr id="4" name="object 4"/>
          <p:cNvSpPr/>
          <p:nvPr/>
        </p:nvSpPr>
        <p:spPr>
          <a:xfrm>
            <a:off x="485684" y="757705"/>
            <a:ext cx="180091" cy="1813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14645" y="739574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39" h="216534">
                <a:moveTo>
                  <a:pt x="1953796" y="202032"/>
                </a:moveTo>
                <a:lnTo>
                  <a:pt x="1917357" y="194747"/>
                </a:lnTo>
                <a:lnTo>
                  <a:pt x="1887720" y="174835"/>
                </a:lnTo>
                <a:lnTo>
                  <a:pt x="1867800" y="145210"/>
                </a:lnTo>
                <a:lnTo>
                  <a:pt x="1860512" y="108786"/>
                </a:lnTo>
                <a:lnTo>
                  <a:pt x="1867800" y="72362"/>
                </a:lnTo>
                <a:lnTo>
                  <a:pt x="1887720" y="42737"/>
                </a:lnTo>
                <a:lnTo>
                  <a:pt x="1917357" y="22825"/>
                </a:lnTo>
                <a:lnTo>
                  <a:pt x="1953796" y="15540"/>
                </a:lnTo>
                <a:lnTo>
                  <a:pt x="1990236" y="22825"/>
                </a:lnTo>
                <a:lnTo>
                  <a:pt x="2019873" y="42737"/>
                </a:lnTo>
                <a:lnTo>
                  <a:pt x="2027711" y="54393"/>
                </a:lnTo>
                <a:lnTo>
                  <a:pt x="1953796" y="54393"/>
                </a:lnTo>
                <a:lnTo>
                  <a:pt x="1932722" y="58703"/>
                </a:lnTo>
                <a:lnTo>
                  <a:pt x="1915414" y="70419"/>
                </a:lnTo>
                <a:lnTo>
                  <a:pt x="1903692" y="87721"/>
                </a:lnTo>
                <a:lnTo>
                  <a:pt x="1899380" y="108786"/>
                </a:lnTo>
                <a:lnTo>
                  <a:pt x="1903692" y="129852"/>
                </a:lnTo>
                <a:lnTo>
                  <a:pt x="1915414" y="147153"/>
                </a:lnTo>
                <a:lnTo>
                  <a:pt x="1932722" y="158869"/>
                </a:lnTo>
                <a:lnTo>
                  <a:pt x="1953796" y="163180"/>
                </a:lnTo>
                <a:lnTo>
                  <a:pt x="2027711" y="163180"/>
                </a:lnTo>
                <a:lnTo>
                  <a:pt x="2019873" y="174835"/>
                </a:lnTo>
                <a:lnTo>
                  <a:pt x="1990236" y="194747"/>
                </a:lnTo>
                <a:lnTo>
                  <a:pt x="1953796" y="202032"/>
                </a:lnTo>
                <a:close/>
              </a:path>
              <a:path w="2047239" h="216534">
                <a:moveTo>
                  <a:pt x="2027711" y="163180"/>
                </a:moveTo>
                <a:lnTo>
                  <a:pt x="1953796" y="163180"/>
                </a:lnTo>
                <a:lnTo>
                  <a:pt x="1974871" y="158869"/>
                </a:lnTo>
                <a:lnTo>
                  <a:pt x="1992179" y="147153"/>
                </a:lnTo>
                <a:lnTo>
                  <a:pt x="2003901" y="129852"/>
                </a:lnTo>
                <a:lnTo>
                  <a:pt x="2008213" y="108786"/>
                </a:lnTo>
                <a:lnTo>
                  <a:pt x="2003901" y="87721"/>
                </a:lnTo>
                <a:lnTo>
                  <a:pt x="1992179" y="70419"/>
                </a:lnTo>
                <a:lnTo>
                  <a:pt x="1974871" y="58703"/>
                </a:lnTo>
                <a:lnTo>
                  <a:pt x="1953796" y="54393"/>
                </a:lnTo>
                <a:lnTo>
                  <a:pt x="2027711" y="54393"/>
                </a:lnTo>
                <a:lnTo>
                  <a:pt x="2039793" y="72362"/>
                </a:lnTo>
                <a:lnTo>
                  <a:pt x="2047081" y="108786"/>
                </a:lnTo>
                <a:lnTo>
                  <a:pt x="2039793" y="145210"/>
                </a:lnTo>
                <a:lnTo>
                  <a:pt x="2027711" y="163180"/>
                </a:lnTo>
                <a:close/>
              </a:path>
              <a:path w="2047239" h="216534">
                <a:moveTo>
                  <a:pt x="1041679" y="216278"/>
                </a:moveTo>
                <a:lnTo>
                  <a:pt x="1002810" y="216278"/>
                </a:lnTo>
                <a:lnTo>
                  <a:pt x="1002810" y="128212"/>
                </a:lnTo>
                <a:lnTo>
                  <a:pt x="916004" y="128212"/>
                </a:lnTo>
                <a:lnTo>
                  <a:pt x="916004" y="89360"/>
                </a:lnTo>
                <a:lnTo>
                  <a:pt x="1004106" y="89360"/>
                </a:lnTo>
                <a:lnTo>
                  <a:pt x="1004106" y="0"/>
                </a:lnTo>
                <a:lnTo>
                  <a:pt x="1042975" y="0"/>
                </a:lnTo>
                <a:lnTo>
                  <a:pt x="1042975" y="88065"/>
                </a:lnTo>
                <a:lnTo>
                  <a:pt x="1132373" y="88065"/>
                </a:lnTo>
                <a:lnTo>
                  <a:pt x="1132373" y="126917"/>
                </a:lnTo>
                <a:lnTo>
                  <a:pt x="1041679" y="126917"/>
                </a:lnTo>
                <a:lnTo>
                  <a:pt x="1041679" y="216278"/>
                </a:lnTo>
                <a:close/>
              </a:path>
              <a:path w="2047239" h="216534">
                <a:moveTo>
                  <a:pt x="93284" y="202032"/>
                </a:moveTo>
                <a:lnTo>
                  <a:pt x="56845" y="194747"/>
                </a:lnTo>
                <a:lnTo>
                  <a:pt x="27208" y="174835"/>
                </a:lnTo>
                <a:lnTo>
                  <a:pt x="7287" y="145210"/>
                </a:lnTo>
                <a:lnTo>
                  <a:pt x="0" y="108786"/>
                </a:lnTo>
                <a:lnTo>
                  <a:pt x="7470" y="72362"/>
                </a:lnTo>
                <a:lnTo>
                  <a:pt x="27693" y="42737"/>
                </a:lnTo>
                <a:lnTo>
                  <a:pt x="57391" y="22825"/>
                </a:lnTo>
                <a:lnTo>
                  <a:pt x="93284" y="15540"/>
                </a:lnTo>
                <a:lnTo>
                  <a:pt x="129724" y="22825"/>
                </a:lnTo>
                <a:lnTo>
                  <a:pt x="159361" y="42737"/>
                </a:lnTo>
                <a:lnTo>
                  <a:pt x="167198" y="54393"/>
                </a:lnTo>
                <a:lnTo>
                  <a:pt x="93284" y="54393"/>
                </a:lnTo>
                <a:lnTo>
                  <a:pt x="72210" y="58703"/>
                </a:lnTo>
                <a:lnTo>
                  <a:pt x="54901" y="70419"/>
                </a:lnTo>
                <a:lnTo>
                  <a:pt x="43180" y="87721"/>
                </a:lnTo>
                <a:lnTo>
                  <a:pt x="38868" y="108786"/>
                </a:lnTo>
                <a:lnTo>
                  <a:pt x="43180" y="129852"/>
                </a:lnTo>
                <a:lnTo>
                  <a:pt x="54901" y="147153"/>
                </a:lnTo>
                <a:lnTo>
                  <a:pt x="72210" y="158869"/>
                </a:lnTo>
                <a:lnTo>
                  <a:pt x="93284" y="163180"/>
                </a:lnTo>
                <a:lnTo>
                  <a:pt x="167198" y="163180"/>
                </a:lnTo>
                <a:lnTo>
                  <a:pt x="159361" y="174835"/>
                </a:lnTo>
                <a:lnTo>
                  <a:pt x="129724" y="194747"/>
                </a:lnTo>
                <a:lnTo>
                  <a:pt x="93284" y="202032"/>
                </a:lnTo>
                <a:close/>
              </a:path>
              <a:path w="2047239" h="216534">
                <a:moveTo>
                  <a:pt x="167198" y="163180"/>
                </a:moveTo>
                <a:lnTo>
                  <a:pt x="93284" y="163180"/>
                </a:lnTo>
                <a:lnTo>
                  <a:pt x="114358" y="158869"/>
                </a:lnTo>
                <a:lnTo>
                  <a:pt x="131667" y="147153"/>
                </a:lnTo>
                <a:lnTo>
                  <a:pt x="143388" y="129852"/>
                </a:lnTo>
                <a:lnTo>
                  <a:pt x="147700" y="108786"/>
                </a:lnTo>
                <a:lnTo>
                  <a:pt x="143388" y="87721"/>
                </a:lnTo>
                <a:lnTo>
                  <a:pt x="131667" y="70419"/>
                </a:lnTo>
                <a:lnTo>
                  <a:pt x="114358" y="58703"/>
                </a:lnTo>
                <a:lnTo>
                  <a:pt x="93284" y="54393"/>
                </a:lnTo>
                <a:lnTo>
                  <a:pt x="167198" y="54393"/>
                </a:lnTo>
                <a:lnTo>
                  <a:pt x="179281" y="72362"/>
                </a:lnTo>
                <a:lnTo>
                  <a:pt x="186569" y="108786"/>
                </a:lnTo>
                <a:lnTo>
                  <a:pt x="179281" y="145210"/>
                </a:lnTo>
                <a:lnTo>
                  <a:pt x="167198" y="16318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1797" y="2618736"/>
            <a:ext cx="186569" cy="1864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4954" y="1686278"/>
            <a:ext cx="216535" cy="2065655"/>
          </a:xfrm>
          <a:custGeom>
            <a:avLst/>
            <a:gdLst/>
            <a:ahLst/>
            <a:cxnLst/>
            <a:rect l="l" t="t" r="r" b="b"/>
            <a:pathLst>
              <a:path w="216534" h="2065654">
                <a:moveTo>
                  <a:pt x="107536" y="186491"/>
                </a:moveTo>
                <a:lnTo>
                  <a:pt x="71097" y="179206"/>
                </a:lnTo>
                <a:lnTo>
                  <a:pt x="41459" y="159294"/>
                </a:lnTo>
                <a:lnTo>
                  <a:pt x="21539" y="129669"/>
                </a:lnTo>
                <a:lnTo>
                  <a:pt x="14251" y="93245"/>
                </a:lnTo>
                <a:lnTo>
                  <a:pt x="21539" y="56821"/>
                </a:lnTo>
                <a:lnTo>
                  <a:pt x="41459" y="27196"/>
                </a:lnTo>
                <a:lnTo>
                  <a:pt x="71097" y="7284"/>
                </a:lnTo>
                <a:lnTo>
                  <a:pt x="107536" y="0"/>
                </a:lnTo>
                <a:lnTo>
                  <a:pt x="143975" y="7284"/>
                </a:lnTo>
                <a:lnTo>
                  <a:pt x="173613" y="27196"/>
                </a:lnTo>
                <a:lnTo>
                  <a:pt x="181450" y="38852"/>
                </a:lnTo>
                <a:lnTo>
                  <a:pt x="107536" y="38852"/>
                </a:lnTo>
                <a:lnTo>
                  <a:pt x="86462" y="43162"/>
                </a:lnTo>
                <a:lnTo>
                  <a:pt x="69153" y="54879"/>
                </a:lnTo>
                <a:lnTo>
                  <a:pt x="57432" y="72180"/>
                </a:lnTo>
                <a:lnTo>
                  <a:pt x="53120" y="93245"/>
                </a:lnTo>
                <a:lnTo>
                  <a:pt x="57432" y="114311"/>
                </a:lnTo>
                <a:lnTo>
                  <a:pt x="69153" y="131612"/>
                </a:lnTo>
                <a:lnTo>
                  <a:pt x="86462" y="143328"/>
                </a:lnTo>
                <a:lnTo>
                  <a:pt x="107536" y="147639"/>
                </a:lnTo>
                <a:lnTo>
                  <a:pt x="181450" y="147639"/>
                </a:lnTo>
                <a:lnTo>
                  <a:pt x="173613" y="159294"/>
                </a:lnTo>
                <a:lnTo>
                  <a:pt x="143975" y="179206"/>
                </a:lnTo>
                <a:lnTo>
                  <a:pt x="107536" y="186491"/>
                </a:lnTo>
                <a:close/>
              </a:path>
              <a:path w="216534" h="2065654">
                <a:moveTo>
                  <a:pt x="181450" y="147639"/>
                </a:moveTo>
                <a:lnTo>
                  <a:pt x="107536" y="147639"/>
                </a:lnTo>
                <a:lnTo>
                  <a:pt x="128610" y="143328"/>
                </a:lnTo>
                <a:lnTo>
                  <a:pt x="145919" y="131612"/>
                </a:lnTo>
                <a:lnTo>
                  <a:pt x="157640" y="114311"/>
                </a:lnTo>
                <a:lnTo>
                  <a:pt x="161952" y="93245"/>
                </a:lnTo>
                <a:lnTo>
                  <a:pt x="157640" y="72180"/>
                </a:lnTo>
                <a:lnTo>
                  <a:pt x="145919" y="54879"/>
                </a:lnTo>
                <a:lnTo>
                  <a:pt x="128610" y="43162"/>
                </a:lnTo>
                <a:lnTo>
                  <a:pt x="107536" y="38852"/>
                </a:lnTo>
                <a:lnTo>
                  <a:pt x="181450" y="38852"/>
                </a:lnTo>
                <a:lnTo>
                  <a:pt x="193533" y="56821"/>
                </a:lnTo>
                <a:lnTo>
                  <a:pt x="200821" y="93245"/>
                </a:lnTo>
                <a:lnTo>
                  <a:pt x="193533" y="129669"/>
                </a:lnTo>
                <a:lnTo>
                  <a:pt x="181450" y="147639"/>
                </a:lnTo>
                <a:close/>
              </a:path>
              <a:path w="216534" h="2065654">
                <a:moveTo>
                  <a:pt x="126970" y="2065653"/>
                </a:moveTo>
                <a:lnTo>
                  <a:pt x="88102" y="2065653"/>
                </a:lnTo>
                <a:lnTo>
                  <a:pt x="88102" y="1977587"/>
                </a:lnTo>
                <a:lnTo>
                  <a:pt x="0" y="1977587"/>
                </a:lnTo>
                <a:lnTo>
                  <a:pt x="0" y="1938735"/>
                </a:lnTo>
                <a:lnTo>
                  <a:pt x="89397" y="1938735"/>
                </a:lnTo>
                <a:lnTo>
                  <a:pt x="89397" y="1849374"/>
                </a:lnTo>
                <a:lnTo>
                  <a:pt x="128266" y="1849374"/>
                </a:lnTo>
                <a:lnTo>
                  <a:pt x="128266" y="1937440"/>
                </a:lnTo>
                <a:lnTo>
                  <a:pt x="216368" y="1937440"/>
                </a:lnTo>
                <a:lnTo>
                  <a:pt x="216368" y="1976292"/>
                </a:lnTo>
                <a:lnTo>
                  <a:pt x="126970" y="1976292"/>
                </a:lnTo>
                <a:lnTo>
                  <a:pt x="126970" y="206565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9206" y="4339898"/>
            <a:ext cx="186569" cy="1864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12053" y="1686278"/>
            <a:ext cx="2052320" cy="2051685"/>
          </a:xfrm>
          <a:custGeom>
            <a:avLst/>
            <a:gdLst/>
            <a:ahLst/>
            <a:cxnLst/>
            <a:rect l="l" t="t" r="r" b="b"/>
            <a:pathLst>
              <a:path w="2052320" h="2051685">
                <a:moveTo>
                  <a:pt x="93284" y="186491"/>
                </a:moveTo>
                <a:lnTo>
                  <a:pt x="56845" y="179206"/>
                </a:lnTo>
                <a:lnTo>
                  <a:pt x="27208" y="159294"/>
                </a:lnTo>
                <a:lnTo>
                  <a:pt x="7287" y="129669"/>
                </a:lnTo>
                <a:lnTo>
                  <a:pt x="0" y="93245"/>
                </a:lnTo>
                <a:lnTo>
                  <a:pt x="7287" y="56821"/>
                </a:lnTo>
                <a:lnTo>
                  <a:pt x="27208" y="27196"/>
                </a:lnTo>
                <a:lnTo>
                  <a:pt x="56845" y="7284"/>
                </a:lnTo>
                <a:lnTo>
                  <a:pt x="93284" y="0"/>
                </a:lnTo>
                <a:lnTo>
                  <a:pt x="129724" y="7284"/>
                </a:lnTo>
                <a:lnTo>
                  <a:pt x="159361" y="27196"/>
                </a:lnTo>
                <a:lnTo>
                  <a:pt x="179281" y="56821"/>
                </a:lnTo>
                <a:lnTo>
                  <a:pt x="186569" y="93245"/>
                </a:lnTo>
                <a:lnTo>
                  <a:pt x="179281" y="129669"/>
                </a:lnTo>
                <a:lnTo>
                  <a:pt x="159361" y="159294"/>
                </a:lnTo>
                <a:lnTo>
                  <a:pt x="129724" y="179206"/>
                </a:lnTo>
                <a:lnTo>
                  <a:pt x="93284" y="186491"/>
                </a:lnTo>
                <a:close/>
              </a:path>
              <a:path w="2052320" h="2051685">
                <a:moveTo>
                  <a:pt x="1026132" y="186491"/>
                </a:moveTo>
                <a:lnTo>
                  <a:pt x="989692" y="179206"/>
                </a:lnTo>
                <a:lnTo>
                  <a:pt x="960055" y="159294"/>
                </a:lnTo>
                <a:lnTo>
                  <a:pt x="940135" y="129669"/>
                </a:lnTo>
                <a:lnTo>
                  <a:pt x="932847" y="93245"/>
                </a:lnTo>
                <a:lnTo>
                  <a:pt x="940135" y="56821"/>
                </a:lnTo>
                <a:lnTo>
                  <a:pt x="960055" y="27196"/>
                </a:lnTo>
                <a:lnTo>
                  <a:pt x="989692" y="7284"/>
                </a:lnTo>
                <a:lnTo>
                  <a:pt x="1026132" y="0"/>
                </a:lnTo>
                <a:lnTo>
                  <a:pt x="1062024" y="7284"/>
                </a:lnTo>
                <a:lnTo>
                  <a:pt x="1091722" y="27196"/>
                </a:lnTo>
                <a:lnTo>
                  <a:pt x="1111946" y="56821"/>
                </a:lnTo>
                <a:lnTo>
                  <a:pt x="1119416" y="93245"/>
                </a:lnTo>
                <a:lnTo>
                  <a:pt x="1112128" y="129669"/>
                </a:lnTo>
                <a:lnTo>
                  <a:pt x="1092208" y="159294"/>
                </a:lnTo>
                <a:lnTo>
                  <a:pt x="1062571" y="179206"/>
                </a:lnTo>
                <a:lnTo>
                  <a:pt x="1026132" y="186491"/>
                </a:lnTo>
                <a:close/>
              </a:path>
              <a:path w="2052320" h="2051685">
                <a:moveTo>
                  <a:pt x="1958979" y="1118949"/>
                </a:moveTo>
                <a:lnTo>
                  <a:pt x="1922540" y="1111664"/>
                </a:lnTo>
                <a:lnTo>
                  <a:pt x="1892902" y="1091752"/>
                </a:lnTo>
                <a:lnTo>
                  <a:pt x="1872982" y="1062127"/>
                </a:lnTo>
                <a:lnTo>
                  <a:pt x="1865694" y="1025703"/>
                </a:lnTo>
                <a:lnTo>
                  <a:pt x="1872982" y="989279"/>
                </a:lnTo>
                <a:lnTo>
                  <a:pt x="1892902" y="959654"/>
                </a:lnTo>
                <a:lnTo>
                  <a:pt x="1922540" y="939742"/>
                </a:lnTo>
                <a:lnTo>
                  <a:pt x="1958979" y="932458"/>
                </a:lnTo>
                <a:lnTo>
                  <a:pt x="1995418" y="939742"/>
                </a:lnTo>
                <a:lnTo>
                  <a:pt x="2025056" y="959654"/>
                </a:lnTo>
                <a:lnTo>
                  <a:pt x="2044976" y="989279"/>
                </a:lnTo>
                <a:lnTo>
                  <a:pt x="2052264" y="1025703"/>
                </a:lnTo>
                <a:lnTo>
                  <a:pt x="2044976" y="1062127"/>
                </a:lnTo>
                <a:lnTo>
                  <a:pt x="2025056" y="1091752"/>
                </a:lnTo>
                <a:lnTo>
                  <a:pt x="1995418" y="1111664"/>
                </a:lnTo>
                <a:lnTo>
                  <a:pt x="1958979" y="1118949"/>
                </a:lnTo>
                <a:close/>
              </a:path>
              <a:path w="2052320" h="2051685">
                <a:moveTo>
                  <a:pt x="1026132" y="2051407"/>
                </a:moveTo>
                <a:lnTo>
                  <a:pt x="989692" y="2044122"/>
                </a:lnTo>
                <a:lnTo>
                  <a:pt x="960055" y="2024210"/>
                </a:lnTo>
                <a:lnTo>
                  <a:pt x="940135" y="1994585"/>
                </a:lnTo>
                <a:lnTo>
                  <a:pt x="932847" y="1958161"/>
                </a:lnTo>
                <a:lnTo>
                  <a:pt x="940135" y="1921737"/>
                </a:lnTo>
                <a:lnTo>
                  <a:pt x="960055" y="1892112"/>
                </a:lnTo>
                <a:lnTo>
                  <a:pt x="989692" y="1872200"/>
                </a:lnTo>
                <a:lnTo>
                  <a:pt x="1026132" y="1864916"/>
                </a:lnTo>
                <a:lnTo>
                  <a:pt x="1062024" y="1872200"/>
                </a:lnTo>
                <a:lnTo>
                  <a:pt x="1091722" y="1892112"/>
                </a:lnTo>
                <a:lnTo>
                  <a:pt x="1111946" y="1921737"/>
                </a:lnTo>
                <a:lnTo>
                  <a:pt x="1119416" y="1958161"/>
                </a:lnTo>
                <a:lnTo>
                  <a:pt x="1112128" y="1994585"/>
                </a:lnTo>
                <a:lnTo>
                  <a:pt x="1092208" y="2024210"/>
                </a:lnTo>
                <a:lnTo>
                  <a:pt x="1062571" y="2044122"/>
                </a:lnTo>
                <a:lnTo>
                  <a:pt x="1026132" y="2051407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12053" y="1151726"/>
            <a:ext cx="3427140" cy="80725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12331" y="4812145"/>
            <a:ext cx="0" cy="2940685"/>
          </a:xfrm>
          <a:custGeom>
            <a:avLst/>
            <a:gdLst/>
            <a:ahLst/>
            <a:cxnLst/>
            <a:rect l="l" t="t" r="r" b="b"/>
            <a:pathLst>
              <a:path h="2940684">
                <a:moveTo>
                  <a:pt x="0" y="2940201"/>
                </a:moveTo>
                <a:lnTo>
                  <a:pt x="0" y="0"/>
                </a:lnTo>
              </a:path>
            </a:pathLst>
          </a:custGeom>
          <a:ln w="16961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999941" y="2708835"/>
            <a:ext cx="280670" cy="323215"/>
          </a:xfrm>
          <a:custGeom>
            <a:avLst/>
            <a:gdLst/>
            <a:ahLst/>
            <a:cxnLst/>
            <a:rect l="l" t="t" r="r" b="b"/>
            <a:pathLst>
              <a:path w="280670" h="323214">
                <a:moveTo>
                  <a:pt x="123037" y="322792"/>
                </a:moveTo>
                <a:lnTo>
                  <a:pt x="280329" y="114280"/>
                </a:lnTo>
                <a:lnTo>
                  <a:pt x="142980" y="0"/>
                </a:lnTo>
                <a:lnTo>
                  <a:pt x="0" y="188526"/>
                </a:lnTo>
                <a:lnTo>
                  <a:pt x="123037" y="322792"/>
                </a:lnTo>
                <a:close/>
              </a:path>
            </a:pathLst>
          </a:custGeom>
          <a:ln w="16952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81750" y="1151726"/>
            <a:ext cx="653415" cy="1082040"/>
          </a:xfrm>
          <a:custGeom>
            <a:avLst/>
            <a:gdLst/>
            <a:ahLst/>
            <a:cxnLst/>
            <a:rect l="l" t="t" r="r" b="b"/>
            <a:pathLst>
              <a:path w="653414" h="1082039">
                <a:moveTo>
                  <a:pt x="402374" y="1081522"/>
                </a:moveTo>
                <a:lnTo>
                  <a:pt x="372360" y="902988"/>
                </a:lnTo>
                <a:lnTo>
                  <a:pt x="420489" y="917799"/>
                </a:lnTo>
                <a:lnTo>
                  <a:pt x="463040" y="920294"/>
                </a:lnTo>
                <a:lnTo>
                  <a:pt x="531607" y="893690"/>
                </a:lnTo>
                <a:lnTo>
                  <a:pt x="578458" y="833884"/>
                </a:lnTo>
                <a:lnTo>
                  <a:pt x="593865" y="794877"/>
                </a:lnTo>
                <a:lnTo>
                  <a:pt x="603991" y="751584"/>
                </a:lnTo>
                <a:lnTo>
                  <a:pt x="611552" y="705656"/>
                </a:lnTo>
                <a:lnTo>
                  <a:pt x="619053" y="658121"/>
                </a:lnTo>
                <a:lnTo>
                  <a:pt x="626315" y="609381"/>
                </a:lnTo>
                <a:lnTo>
                  <a:pt x="633152" y="559839"/>
                </a:lnTo>
                <a:lnTo>
                  <a:pt x="639385" y="509896"/>
                </a:lnTo>
                <a:lnTo>
                  <a:pt x="644829" y="459956"/>
                </a:lnTo>
                <a:lnTo>
                  <a:pt x="649303" y="410420"/>
                </a:lnTo>
                <a:lnTo>
                  <a:pt x="652624" y="361692"/>
                </a:lnTo>
                <a:lnTo>
                  <a:pt x="653280" y="314817"/>
                </a:lnTo>
                <a:lnTo>
                  <a:pt x="649279" y="270609"/>
                </a:lnTo>
                <a:lnTo>
                  <a:pt x="639713" y="229050"/>
                </a:lnTo>
                <a:lnTo>
                  <a:pt x="623678" y="190122"/>
                </a:lnTo>
                <a:lnTo>
                  <a:pt x="600266" y="153805"/>
                </a:lnTo>
                <a:lnTo>
                  <a:pt x="568572" y="120082"/>
                </a:lnTo>
                <a:lnTo>
                  <a:pt x="527690" y="88933"/>
                </a:lnTo>
                <a:lnTo>
                  <a:pt x="476713" y="60340"/>
                </a:lnTo>
                <a:lnTo>
                  <a:pt x="439029" y="42657"/>
                </a:lnTo>
                <a:lnTo>
                  <a:pt x="401159" y="26735"/>
                </a:lnTo>
                <a:lnTo>
                  <a:pt x="363279" y="13621"/>
                </a:lnTo>
                <a:lnTo>
                  <a:pt x="325561" y="4360"/>
                </a:lnTo>
                <a:lnTo>
                  <a:pt x="288180" y="0"/>
                </a:lnTo>
                <a:lnTo>
                  <a:pt x="251310" y="1586"/>
                </a:lnTo>
                <a:lnTo>
                  <a:pt x="179798" y="26788"/>
                </a:lnTo>
                <a:lnTo>
                  <a:pt x="145503" y="52495"/>
                </a:lnTo>
                <a:lnTo>
                  <a:pt x="112415" y="88336"/>
                </a:lnTo>
                <a:lnTo>
                  <a:pt x="80707" y="135357"/>
                </a:lnTo>
                <a:lnTo>
                  <a:pt x="50554" y="194605"/>
                </a:lnTo>
                <a:lnTo>
                  <a:pt x="0" y="381551"/>
                </a:lnTo>
                <a:lnTo>
                  <a:pt x="3057" y="536629"/>
                </a:lnTo>
                <a:lnTo>
                  <a:pt x="28090" y="642436"/>
                </a:lnTo>
                <a:lnTo>
                  <a:pt x="43465" y="681572"/>
                </a:lnTo>
                <a:lnTo>
                  <a:pt x="71093" y="982991"/>
                </a:lnTo>
              </a:path>
            </a:pathLst>
          </a:custGeom>
          <a:ln w="16955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807806" y="2447445"/>
            <a:ext cx="306070" cy="417195"/>
          </a:xfrm>
          <a:custGeom>
            <a:avLst/>
            <a:gdLst/>
            <a:ahLst/>
            <a:cxnLst/>
            <a:rect l="l" t="t" r="r" b="b"/>
            <a:pathLst>
              <a:path w="306070" h="417194">
                <a:moveTo>
                  <a:pt x="305565" y="290902"/>
                </a:moveTo>
                <a:lnTo>
                  <a:pt x="286748" y="187764"/>
                </a:lnTo>
                <a:lnTo>
                  <a:pt x="271407" y="107517"/>
                </a:lnTo>
                <a:lnTo>
                  <a:pt x="259384" y="51422"/>
                </a:lnTo>
                <a:lnTo>
                  <a:pt x="233619" y="7500"/>
                </a:lnTo>
                <a:lnTo>
                  <a:pt x="204664" y="0"/>
                </a:lnTo>
                <a:lnTo>
                  <a:pt x="156422" y="6"/>
                </a:lnTo>
                <a:lnTo>
                  <a:pt x="107099" y="2786"/>
                </a:lnTo>
                <a:lnTo>
                  <a:pt x="49227" y="7255"/>
                </a:lnTo>
                <a:lnTo>
                  <a:pt x="5657" y="19424"/>
                </a:lnTo>
                <a:lnTo>
                  <a:pt x="0" y="36078"/>
                </a:lnTo>
                <a:lnTo>
                  <a:pt x="5336" y="52199"/>
                </a:lnTo>
                <a:lnTo>
                  <a:pt x="19139" y="60025"/>
                </a:lnTo>
                <a:lnTo>
                  <a:pt x="16004" y="64976"/>
                </a:lnTo>
                <a:lnTo>
                  <a:pt x="11255" y="77155"/>
                </a:lnTo>
                <a:lnTo>
                  <a:pt x="11872" y="92548"/>
                </a:lnTo>
                <a:lnTo>
                  <a:pt x="24837" y="107140"/>
                </a:lnTo>
                <a:lnTo>
                  <a:pt x="21753" y="112946"/>
                </a:lnTo>
                <a:lnTo>
                  <a:pt x="18402" y="126785"/>
                </a:lnTo>
                <a:lnTo>
                  <a:pt x="23635" y="143292"/>
                </a:lnTo>
                <a:lnTo>
                  <a:pt x="46304" y="157101"/>
                </a:lnTo>
                <a:lnTo>
                  <a:pt x="80116" y="167825"/>
                </a:lnTo>
                <a:lnTo>
                  <a:pt x="109927" y="177482"/>
                </a:lnTo>
                <a:lnTo>
                  <a:pt x="131166" y="184459"/>
                </a:lnTo>
                <a:lnTo>
                  <a:pt x="139262" y="187143"/>
                </a:lnTo>
                <a:lnTo>
                  <a:pt x="128231" y="206325"/>
                </a:lnTo>
                <a:lnTo>
                  <a:pt x="115766" y="257419"/>
                </a:lnTo>
                <a:lnTo>
                  <a:pt x="132805" y="330747"/>
                </a:lnTo>
                <a:lnTo>
                  <a:pt x="210288" y="416631"/>
                </a:lnTo>
              </a:path>
            </a:pathLst>
          </a:custGeom>
          <a:ln w="16954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827410" y="2376514"/>
            <a:ext cx="166370" cy="76200"/>
          </a:xfrm>
          <a:custGeom>
            <a:avLst/>
            <a:gdLst/>
            <a:ahLst/>
            <a:cxnLst/>
            <a:rect l="l" t="t" r="r" b="b"/>
            <a:pathLst>
              <a:path w="166370" h="76200">
                <a:moveTo>
                  <a:pt x="165905" y="64783"/>
                </a:moveTo>
                <a:lnTo>
                  <a:pt x="163983" y="0"/>
                </a:lnTo>
                <a:lnTo>
                  <a:pt x="0" y="15285"/>
                </a:lnTo>
                <a:lnTo>
                  <a:pt x="7619" y="76165"/>
                </a:lnTo>
              </a:path>
            </a:pathLst>
          </a:custGeom>
          <a:ln w="16944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63652" y="2608847"/>
            <a:ext cx="141605" cy="337185"/>
          </a:xfrm>
          <a:custGeom>
            <a:avLst/>
            <a:gdLst/>
            <a:ahLst/>
            <a:cxnLst/>
            <a:rect l="l" t="t" r="r" b="b"/>
            <a:pathLst>
              <a:path w="141604" h="337185">
                <a:moveTo>
                  <a:pt x="0" y="0"/>
                </a:moveTo>
                <a:lnTo>
                  <a:pt x="59100" y="337085"/>
                </a:lnTo>
                <a:lnTo>
                  <a:pt x="141059" y="331394"/>
                </a:lnTo>
                <a:lnTo>
                  <a:pt x="141059" y="257082"/>
                </a:lnTo>
              </a:path>
            </a:pathLst>
          </a:custGeom>
          <a:ln w="16958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26143" y="2138489"/>
            <a:ext cx="252729" cy="184150"/>
          </a:xfrm>
          <a:custGeom>
            <a:avLst/>
            <a:gdLst/>
            <a:ahLst/>
            <a:cxnLst/>
            <a:rect l="l" t="t" r="r" b="b"/>
            <a:pathLst>
              <a:path w="252729" h="184150">
                <a:moveTo>
                  <a:pt x="0" y="116199"/>
                </a:moveTo>
                <a:lnTo>
                  <a:pt x="41274" y="143737"/>
                </a:lnTo>
                <a:lnTo>
                  <a:pt x="131079" y="184035"/>
                </a:lnTo>
                <a:lnTo>
                  <a:pt x="218387" y="173624"/>
                </a:lnTo>
                <a:lnTo>
                  <a:pt x="252170" y="49034"/>
                </a:lnTo>
                <a:lnTo>
                  <a:pt x="26701" y="0"/>
                </a:lnTo>
                <a:lnTo>
                  <a:pt x="0" y="116199"/>
                </a:lnTo>
                <a:close/>
              </a:path>
            </a:pathLst>
          </a:custGeom>
          <a:ln w="16947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008554" y="1611743"/>
            <a:ext cx="71755" cy="15875"/>
          </a:xfrm>
          <a:custGeom>
            <a:avLst/>
            <a:gdLst/>
            <a:ahLst/>
            <a:cxnLst/>
            <a:rect l="l" t="t" r="r" b="b"/>
            <a:pathLst>
              <a:path w="71754" h="15875">
                <a:moveTo>
                  <a:pt x="71490" y="15426"/>
                </a:moveTo>
                <a:lnTo>
                  <a:pt x="44219" y="1915"/>
                </a:lnTo>
                <a:lnTo>
                  <a:pt x="21433" y="0"/>
                </a:lnTo>
                <a:lnTo>
                  <a:pt x="5803" y="3431"/>
                </a:lnTo>
                <a:lnTo>
                  <a:pt x="0" y="5963"/>
                </a:lnTo>
              </a:path>
            </a:pathLst>
          </a:custGeom>
          <a:ln w="16941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89246" y="1597662"/>
            <a:ext cx="113030" cy="15240"/>
          </a:xfrm>
          <a:custGeom>
            <a:avLst/>
            <a:gdLst/>
            <a:ahLst/>
            <a:cxnLst/>
            <a:rect l="l" t="t" r="r" b="b"/>
            <a:pathLst>
              <a:path w="113029" h="15240">
                <a:moveTo>
                  <a:pt x="112502" y="10516"/>
                </a:moveTo>
                <a:lnTo>
                  <a:pt x="67587" y="0"/>
                </a:lnTo>
                <a:lnTo>
                  <a:pt x="31952" y="2865"/>
                </a:lnTo>
                <a:lnTo>
                  <a:pt x="8466" y="10730"/>
                </a:lnTo>
                <a:lnTo>
                  <a:pt x="0" y="15214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938060" y="1754876"/>
            <a:ext cx="83791" cy="11972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876837" y="1923890"/>
            <a:ext cx="95885" cy="17145"/>
          </a:xfrm>
          <a:custGeom>
            <a:avLst/>
            <a:gdLst/>
            <a:ahLst/>
            <a:cxnLst/>
            <a:rect l="l" t="t" r="r" b="b"/>
            <a:pathLst>
              <a:path w="95885" h="17144">
                <a:moveTo>
                  <a:pt x="0" y="0"/>
                </a:moveTo>
                <a:lnTo>
                  <a:pt x="8992" y="4577"/>
                </a:lnTo>
                <a:lnTo>
                  <a:pt x="31935" y="12845"/>
                </a:lnTo>
                <a:lnTo>
                  <a:pt x="62779" y="16610"/>
                </a:lnTo>
                <a:lnTo>
                  <a:pt x="95475" y="7675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739686" y="1990460"/>
            <a:ext cx="114935" cy="64769"/>
          </a:xfrm>
          <a:custGeom>
            <a:avLst/>
            <a:gdLst/>
            <a:ahLst/>
            <a:cxnLst/>
            <a:rect l="l" t="t" r="r" b="b"/>
            <a:pathLst>
              <a:path w="114935" h="64769">
                <a:moveTo>
                  <a:pt x="0" y="0"/>
                </a:moveTo>
                <a:lnTo>
                  <a:pt x="114424" y="64254"/>
                </a:lnTo>
              </a:path>
            </a:pathLst>
          </a:custGeom>
          <a:ln w="16945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352618" y="2858320"/>
            <a:ext cx="38735" cy="140970"/>
          </a:xfrm>
          <a:custGeom>
            <a:avLst/>
            <a:gdLst/>
            <a:ahLst/>
            <a:cxnLst/>
            <a:rect l="l" t="t" r="r" b="b"/>
            <a:pathLst>
              <a:path w="38735" h="140969">
                <a:moveTo>
                  <a:pt x="38163" y="0"/>
                </a:moveTo>
                <a:lnTo>
                  <a:pt x="0" y="140948"/>
                </a:lnTo>
              </a:path>
            </a:pathLst>
          </a:custGeom>
          <a:ln w="1696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22752" y="3885722"/>
            <a:ext cx="137795" cy="0"/>
          </a:xfrm>
          <a:custGeom>
            <a:avLst/>
            <a:gdLst/>
            <a:ahLst/>
            <a:cxnLst/>
            <a:rect l="l" t="t" r="r" b="b"/>
            <a:pathLst>
              <a:path w="137795">
                <a:moveTo>
                  <a:pt x="0" y="0"/>
                </a:moveTo>
                <a:lnTo>
                  <a:pt x="137282" y="0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45950" y="3888568"/>
            <a:ext cx="200660" cy="0"/>
          </a:xfrm>
          <a:custGeom>
            <a:avLst/>
            <a:gdLst/>
            <a:ahLst/>
            <a:cxnLst/>
            <a:rect l="l" t="t" r="r" b="b"/>
            <a:pathLst>
              <a:path w="200660">
                <a:moveTo>
                  <a:pt x="0" y="0"/>
                </a:moveTo>
                <a:lnTo>
                  <a:pt x="200159" y="0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96367" y="3891414"/>
            <a:ext cx="429259" cy="0"/>
          </a:xfrm>
          <a:custGeom>
            <a:avLst/>
            <a:gdLst/>
            <a:ahLst/>
            <a:cxnLst/>
            <a:rect l="l" t="t" r="r" b="b"/>
            <a:pathLst>
              <a:path w="429260">
                <a:moveTo>
                  <a:pt x="0" y="0"/>
                </a:moveTo>
                <a:lnTo>
                  <a:pt x="429008" y="0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868352" y="3368712"/>
            <a:ext cx="119380" cy="74295"/>
          </a:xfrm>
          <a:custGeom>
            <a:avLst/>
            <a:gdLst/>
            <a:ahLst/>
            <a:cxnLst/>
            <a:rect l="l" t="t" r="r" b="b"/>
            <a:pathLst>
              <a:path w="119380" h="74295">
                <a:moveTo>
                  <a:pt x="0" y="0"/>
                </a:moveTo>
                <a:lnTo>
                  <a:pt x="119128" y="74246"/>
                </a:lnTo>
              </a:path>
            </a:pathLst>
          </a:custGeom>
          <a:ln w="16946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88591" y="3031627"/>
            <a:ext cx="254635" cy="368935"/>
          </a:xfrm>
          <a:custGeom>
            <a:avLst/>
            <a:gdLst/>
            <a:ahLst/>
            <a:cxnLst/>
            <a:rect l="l" t="t" r="r" b="b"/>
            <a:pathLst>
              <a:path w="254635" h="368935">
                <a:moveTo>
                  <a:pt x="34386" y="0"/>
                </a:moveTo>
                <a:lnTo>
                  <a:pt x="0" y="59952"/>
                </a:lnTo>
                <a:lnTo>
                  <a:pt x="254556" y="368451"/>
                </a:lnTo>
              </a:path>
            </a:pathLst>
          </a:custGeom>
          <a:ln w="16954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280270" y="2823116"/>
            <a:ext cx="403860" cy="313690"/>
          </a:xfrm>
          <a:custGeom>
            <a:avLst/>
            <a:gdLst/>
            <a:ahLst/>
            <a:cxnLst/>
            <a:rect l="l" t="t" r="r" b="b"/>
            <a:pathLst>
              <a:path w="403860" h="313689">
                <a:moveTo>
                  <a:pt x="0" y="0"/>
                </a:moveTo>
                <a:lnTo>
                  <a:pt x="403234" y="313263"/>
                </a:lnTo>
              </a:path>
            </a:pathLst>
          </a:custGeom>
          <a:ln w="16948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00568" y="3232738"/>
            <a:ext cx="160655" cy="10795"/>
          </a:xfrm>
          <a:custGeom>
            <a:avLst/>
            <a:gdLst/>
            <a:ahLst/>
            <a:cxnLst/>
            <a:rect l="l" t="t" r="r" b="b"/>
            <a:pathLst>
              <a:path w="160655" h="10794">
                <a:moveTo>
                  <a:pt x="160207" y="7400"/>
                </a:moveTo>
                <a:lnTo>
                  <a:pt x="99564" y="0"/>
                </a:lnTo>
                <a:lnTo>
                  <a:pt x="48449" y="1849"/>
                </a:lnTo>
                <a:lnTo>
                  <a:pt x="13162" y="7186"/>
                </a:lnTo>
                <a:lnTo>
                  <a:pt x="0" y="10245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32040" y="3282340"/>
            <a:ext cx="157480" cy="12065"/>
          </a:xfrm>
          <a:custGeom>
            <a:avLst/>
            <a:gdLst/>
            <a:ahLst/>
            <a:cxnLst/>
            <a:rect l="l" t="t" r="r" b="b"/>
            <a:pathLst>
              <a:path w="157480" h="12064">
                <a:moveTo>
                  <a:pt x="157292" y="7758"/>
                </a:moveTo>
                <a:lnTo>
                  <a:pt x="90507" y="0"/>
                </a:lnTo>
                <a:lnTo>
                  <a:pt x="41128" y="2415"/>
                </a:lnTo>
                <a:lnTo>
                  <a:pt x="10507" y="8577"/>
                </a:lnTo>
                <a:lnTo>
                  <a:pt x="0" y="12059"/>
                </a:lnTo>
              </a:path>
            </a:pathLst>
          </a:custGeom>
          <a:ln w="16940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44882" y="3124931"/>
            <a:ext cx="330200" cy="293370"/>
          </a:xfrm>
          <a:custGeom>
            <a:avLst/>
            <a:gdLst/>
            <a:ahLst/>
            <a:cxnLst/>
            <a:rect l="l" t="t" r="r" b="b"/>
            <a:pathLst>
              <a:path w="330200" h="293370">
                <a:moveTo>
                  <a:pt x="329823" y="106604"/>
                </a:moveTo>
                <a:lnTo>
                  <a:pt x="171537" y="0"/>
                </a:lnTo>
                <a:lnTo>
                  <a:pt x="0" y="184688"/>
                </a:lnTo>
                <a:lnTo>
                  <a:pt x="154376" y="293279"/>
                </a:lnTo>
                <a:lnTo>
                  <a:pt x="329823" y="106604"/>
                </a:lnTo>
                <a:close/>
              </a:path>
            </a:pathLst>
          </a:custGeom>
          <a:ln w="16949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797692" y="3067823"/>
            <a:ext cx="598170" cy="267970"/>
          </a:xfrm>
          <a:custGeom>
            <a:avLst/>
            <a:gdLst/>
            <a:ahLst/>
            <a:cxnLst/>
            <a:rect l="l" t="t" r="r" b="b"/>
            <a:pathLst>
              <a:path w="598169" h="267970">
                <a:moveTo>
                  <a:pt x="450966" y="232333"/>
                </a:moveTo>
                <a:lnTo>
                  <a:pt x="413538" y="241421"/>
                </a:lnTo>
                <a:lnTo>
                  <a:pt x="370919" y="250414"/>
                </a:lnTo>
                <a:lnTo>
                  <a:pt x="323848" y="258366"/>
                </a:lnTo>
                <a:lnTo>
                  <a:pt x="273066" y="264332"/>
                </a:lnTo>
                <a:lnTo>
                  <a:pt x="219310" y="267365"/>
                </a:lnTo>
                <a:lnTo>
                  <a:pt x="163321" y="266521"/>
                </a:lnTo>
                <a:lnTo>
                  <a:pt x="105838" y="260854"/>
                </a:lnTo>
                <a:lnTo>
                  <a:pt x="61596" y="247755"/>
                </a:lnTo>
                <a:lnTo>
                  <a:pt x="27307" y="225368"/>
                </a:lnTo>
                <a:lnTo>
                  <a:pt x="0" y="170412"/>
                </a:lnTo>
                <a:lnTo>
                  <a:pt x="12686" y="146685"/>
                </a:lnTo>
                <a:lnTo>
                  <a:pt x="118421" y="118499"/>
                </a:lnTo>
                <a:lnTo>
                  <a:pt x="194795" y="107382"/>
                </a:lnTo>
                <a:lnTo>
                  <a:pt x="255528" y="99565"/>
                </a:lnTo>
                <a:lnTo>
                  <a:pt x="280290" y="96612"/>
                </a:lnTo>
                <a:lnTo>
                  <a:pt x="241729" y="84023"/>
                </a:lnTo>
                <a:lnTo>
                  <a:pt x="222647" y="61160"/>
                </a:lnTo>
                <a:lnTo>
                  <a:pt x="222150" y="37578"/>
                </a:lnTo>
                <a:lnTo>
                  <a:pt x="239344" y="22829"/>
                </a:lnTo>
                <a:lnTo>
                  <a:pt x="269488" y="16042"/>
                </a:lnTo>
                <a:lnTo>
                  <a:pt x="310354" y="9975"/>
                </a:lnTo>
                <a:lnTo>
                  <a:pt x="364810" y="4628"/>
                </a:lnTo>
                <a:lnTo>
                  <a:pt x="435727" y="0"/>
                </a:lnTo>
                <a:lnTo>
                  <a:pt x="485451" y="6534"/>
                </a:lnTo>
                <a:lnTo>
                  <a:pt x="530995" y="26816"/>
                </a:lnTo>
                <a:lnTo>
                  <a:pt x="569420" y="53674"/>
                </a:lnTo>
                <a:lnTo>
                  <a:pt x="597789" y="79937"/>
                </a:lnTo>
              </a:path>
            </a:pathLst>
          </a:custGeom>
          <a:ln w="16943">
            <a:solidFill>
              <a:srgbClr val="0F0E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176774" y="1038296"/>
            <a:ext cx="1206500" cy="1358900"/>
          </a:xfrm>
          <a:custGeom>
            <a:avLst/>
            <a:gdLst/>
            <a:ahLst/>
            <a:cxnLst/>
            <a:rect l="l" t="t" r="r" b="b"/>
            <a:pathLst>
              <a:path w="1206500" h="1358900">
                <a:moveTo>
                  <a:pt x="692972" y="1358400"/>
                </a:moveTo>
                <a:lnTo>
                  <a:pt x="654329" y="1349252"/>
                </a:lnTo>
                <a:lnTo>
                  <a:pt x="629101" y="1318564"/>
                </a:lnTo>
                <a:lnTo>
                  <a:pt x="592992" y="1223606"/>
                </a:lnTo>
                <a:lnTo>
                  <a:pt x="588975" y="1201760"/>
                </a:lnTo>
                <a:lnTo>
                  <a:pt x="589927" y="1190692"/>
                </a:lnTo>
                <a:lnTo>
                  <a:pt x="610086" y="1133743"/>
                </a:lnTo>
                <a:lnTo>
                  <a:pt x="644867" y="1097935"/>
                </a:lnTo>
                <a:lnTo>
                  <a:pt x="753531" y="1083782"/>
                </a:lnTo>
                <a:lnTo>
                  <a:pt x="771227" y="1084400"/>
                </a:lnTo>
                <a:lnTo>
                  <a:pt x="813360" y="1113229"/>
                </a:lnTo>
                <a:lnTo>
                  <a:pt x="837941" y="1153594"/>
                </a:lnTo>
                <a:lnTo>
                  <a:pt x="847025" y="1184936"/>
                </a:lnTo>
                <a:lnTo>
                  <a:pt x="846223" y="1195945"/>
                </a:lnTo>
                <a:lnTo>
                  <a:pt x="829195" y="1299175"/>
                </a:lnTo>
                <a:lnTo>
                  <a:pt x="810221" y="1334503"/>
                </a:lnTo>
                <a:lnTo>
                  <a:pt x="773606" y="1350923"/>
                </a:lnTo>
                <a:lnTo>
                  <a:pt x="692972" y="1358400"/>
                </a:lnTo>
                <a:close/>
              </a:path>
              <a:path w="1206500" h="1358900">
                <a:moveTo>
                  <a:pt x="740831" y="55717"/>
                </a:moveTo>
                <a:lnTo>
                  <a:pt x="524814" y="55717"/>
                </a:lnTo>
                <a:lnTo>
                  <a:pt x="533904" y="45606"/>
                </a:lnTo>
                <a:lnTo>
                  <a:pt x="560013" y="24111"/>
                </a:lnTo>
                <a:lnTo>
                  <a:pt x="601402" y="4490"/>
                </a:lnTo>
                <a:lnTo>
                  <a:pt x="656333" y="0"/>
                </a:lnTo>
                <a:lnTo>
                  <a:pt x="705911" y="17377"/>
                </a:lnTo>
                <a:lnTo>
                  <a:pt x="735525" y="45866"/>
                </a:lnTo>
                <a:lnTo>
                  <a:pt x="740831" y="55717"/>
                </a:lnTo>
                <a:close/>
              </a:path>
              <a:path w="1206500" h="1358900">
                <a:moveTo>
                  <a:pt x="953739" y="162785"/>
                </a:moveTo>
                <a:lnTo>
                  <a:pt x="307428" y="162785"/>
                </a:lnTo>
                <a:lnTo>
                  <a:pt x="310243" y="148972"/>
                </a:lnTo>
                <a:lnTo>
                  <a:pt x="322443" y="116547"/>
                </a:lnTo>
                <a:lnTo>
                  <a:pt x="349663" y="79035"/>
                </a:lnTo>
                <a:lnTo>
                  <a:pt x="397536" y="49960"/>
                </a:lnTo>
                <a:lnTo>
                  <a:pt x="451189" y="39414"/>
                </a:lnTo>
                <a:lnTo>
                  <a:pt x="491189" y="42665"/>
                </a:lnTo>
                <a:lnTo>
                  <a:pt x="516182" y="51002"/>
                </a:lnTo>
                <a:lnTo>
                  <a:pt x="524814" y="55717"/>
                </a:lnTo>
                <a:lnTo>
                  <a:pt x="740831" y="55717"/>
                </a:lnTo>
                <a:lnTo>
                  <a:pt x="749860" y="72481"/>
                </a:lnTo>
                <a:lnTo>
                  <a:pt x="753597" y="84238"/>
                </a:lnTo>
                <a:lnTo>
                  <a:pt x="905347" y="84238"/>
                </a:lnTo>
                <a:lnTo>
                  <a:pt x="919524" y="95263"/>
                </a:lnTo>
                <a:lnTo>
                  <a:pt x="933772" y="124794"/>
                </a:lnTo>
                <a:lnTo>
                  <a:pt x="936231" y="148704"/>
                </a:lnTo>
                <a:lnTo>
                  <a:pt x="935205" y="158550"/>
                </a:lnTo>
                <a:lnTo>
                  <a:pt x="953739" y="162785"/>
                </a:lnTo>
                <a:close/>
              </a:path>
              <a:path w="1206500" h="1358900">
                <a:moveTo>
                  <a:pt x="905347" y="84238"/>
                </a:moveTo>
                <a:lnTo>
                  <a:pt x="753597" y="84238"/>
                </a:lnTo>
                <a:lnTo>
                  <a:pt x="765305" y="77572"/>
                </a:lnTo>
                <a:lnTo>
                  <a:pt x="795785" y="65155"/>
                </a:lnTo>
                <a:lnTo>
                  <a:pt x="838067" y="58359"/>
                </a:lnTo>
                <a:lnTo>
                  <a:pt x="885181" y="68555"/>
                </a:lnTo>
                <a:lnTo>
                  <a:pt x="905347" y="84238"/>
                </a:lnTo>
                <a:close/>
              </a:path>
              <a:path w="1206500" h="1358900">
                <a:moveTo>
                  <a:pt x="185848" y="936878"/>
                </a:moveTo>
                <a:lnTo>
                  <a:pt x="133203" y="914228"/>
                </a:lnTo>
                <a:lnTo>
                  <a:pt x="102398" y="871366"/>
                </a:lnTo>
                <a:lnTo>
                  <a:pt x="87942" y="829845"/>
                </a:lnTo>
                <a:lnTo>
                  <a:pt x="84344" y="811215"/>
                </a:lnTo>
                <a:lnTo>
                  <a:pt x="70755" y="806104"/>
                </a:lnTo>
                <a:lnTo>
                  <a:pt x="41078" y="788543"/>
                </a:lnTo>
                <a:lnTo>
                  <a:pt x="11948" y="755186"/>
                </a:lnTo>
                <a:lnTo>
                  <a:pt x="0" y="702691"/>
                </a:lnTo>
                <a:lnTo>
                  <a:pt x="13262" y="648380"/>
                </a:lnTo>
                <a:lnTo>
                  <a:pt x="39662" y="611091"/>
                </a:lnTo>
                <a:lnTo>
                  <a:pt x="65528" y="589610"/>
                </a:lnTo>
                <a:lnTo>
                  <a:pt x="77188" y="582719"/>
                </a:lnTo>
                <a:lnTo>
                  <a:pt x="70104" y="570937"/>
                </a:lnTo>
                <a:lnTo>
                  <a:pt x="56988" y="539872"/>
                </a:lnTo>
                <a:lnTo>
                  <a:pt x="50047" y="495954"/>
                </a:lnTo>
                <a:lnTo>
                  <a:pt x="61485" y="445609"/>
                </a:lnTo>
                <a:lnTo>
                  <a:pt x="88748" y="409879"/>
                </a:lnTo>
                <a:lnTo>
                  <a:pt x="118830" y="394366"/>
                </a:lnTo>
                <a:lnTo>
                  <a:pt x="148117" y="382340"/>
                </a:lnTo>
                <a:lnTo>
                  <a:pt x="172994" y="357069"/>
                </a:lnTo>
                <a:lnTo>
                  <a:pt x="168753" y="339482"/>
                </a:lnTo>
                <a:lnTo>
                  <a:pt x="163710" y="296720"/>
                </a:lnTo>
                <a:lnTo>
                  <a:pt x="169388" y="243783"/>
                </a:lnTo>
                <a:lnTo>
                  <a:pt x="197310" y="195673"/>
                </a:lnTo>
                <a:lnTo>
                  <a:pt x="238639" y="167643"/>
                </a:lnTo>
                <a:lnTo>
                  <a:pt x="273811" y="158881"/>
                </a:lnTo>
                <a:lnTo>
                  <a:pt x="298263" y="160293"/>
                </a:lnTo>
                <a:lnTo>
                  <a:pt x="307428" y="162785"/>
                </a:lnTo>
                <a:lnTo>
                  <a:pt x="953739" y="162785"/>
                </a:lnTo>
                <a:lnTo>
                  <a:pt x="996112" y="172983"/>
                </a:lnTo>
                <a:lnTo>
                  <a:pt x="1033860" y="182769"/>
                </a:lnTo>
                <a:lnTo>
                  <a:pt x="1067902" y="199963"/>
                </a:lnTo>
                <a:lnTo>
                  <a:pt x="1101625" y="259513"/>
                </a:lnTo>
                <a:lnTo>
                  <a:pt x="1101044" y="292749"/>
                </a:lnTo>
                <a:lnTo>
                  <a:pt x="1100713" y="298771"/>
                </a:lnTo>
                <a:lnTo>
                  <a:pt x="1113815" y="313280"/>
                </a:lnTo>
                <a:lnTo>
                  <a:pt x="1114362" y="314189"/>
                </a:lnTo>
                <a:lnTo>
                  <a:pt x="827936" y="314189"/>
                </a:lnTo>
                <a:lnTo>
                  <a:pt x="822534" y="329836"/>
                </a:lnTo>
                <a:lnTo>
                  <a:pt x="804001" y="366507"/>
                </a:lnTo>
                <a:lnTo>
                  <a:pt x="768846" y="408799"/>
                </a:lnTo>
                <a:lnTo>
                  <a:pt x="713578" y="441308"/>
                </a:lnTo>
                <a:lnTo>
                  <a:pt x="645836" y="458446"/>
                </a:lnTo>
                <a:lnTo>
                  <a:pt x="539126" y="458446"/>
                </a:lnTo>
                <a:lnTo>
                  <a:pt x="544526" y="471590"/>
                </a:lnTo>
                <a:lnTo>
                  <a:pt x="553404" y="504685"/>
                </a:lnTo>
                <a:lnTo>
                  <a:pt x="554779" y="548227"/>
                </a:lnTo>
                <a:lnTo>
                  <a:pt x="537668" y="592712"/>
                </a:lnTo>
                <a:lnTo>
                  <a:pt x="505115" y="628263"/>
                </a:lnTo>
                <a:lnTo>
                  <a:pt x="472580" y="652152"/>
                </a:lnTo>
                <a:lnTo>
                  <a:pt x="447561" y="665593"/>
                </a:lnTo>
                <a:lnTo>
                  <a:pt x="437555" y="669803"/>
                </a:lnTo>
                <a:lnTo>
                  <a:pt x="446041" y="684570"/>
                </a:lnTo>
                <a:lnTo>
                  <a:pt x="461813" y="721881"/>
                </a:lnTo>
                <a:lnTo>
                  <a:pt x="470342" y="771253"/>
                </a:lnTo>
                <a:lnTo>
                  <a:pt x="457101" y="822200"/>
                </a:lnTo>
                <a:lnTo>
                  <a:pt x="426728" y="859164"/>
                </a:lnTo>
                <a:lnTo>
                  <a:pt x="394356" y="878050"/>
                </a:lnTo>
                <a:lnTo>
                  <a:pt x="361189" y="885422"/>
                </a:lnTo>
                <a:lnTo>
                  <a:pt x="328431" y="887843"/>
                </a:lnTo>
                <a:lnTo>
                  <a:pt x="300311" y="897748"/>
                </a:lnTo>
                <a:lnTo>
                  <a:pt x="273762" y="916157"/>
                </a:lnTo>
                <a:lnTo>
                  <a:pt x="238902" y="932668"/>
                </a:lnTo>
                <a:lnTo>
                  <a:pt x="185848" y="936878"/>
                </a:lnTo>
                <a:close/>
              </a:path>
              <a:path w="1206500" h="1358900">
                <a:moveTo>
                  <a:pt x="911021" y="852441"/>
                </a:moveTo>
                <a:lnTo>
                  <a:pt x="919349" y="801215"/>
                </a:lnTo>
                <a:lnTo>
                  <a:pt x="927527" y="748229"/>
                </a:lnTo>
                <a:lnTo>
                  <a:pt x="935308" y="694017"/>
                </a:lnTo>
                <a:lnTo>
                  <a:pt x="942446" y="639114"/>
                </a:lnTo>
                <a:lnTo>
                  <a:pt x="948695" y="584051"/>
                </a:lnTo>
                <a:lnTo>
                  <a:pt x="953806" y="529364"/>
                </a:lnTo>
                <a:lnTo>
                  <a:pt x="957533" y="475585"/>
                </a:lnTo>
                <a:lnTo>
                  <a:pt x="953090" y="459849"/>
                </a:lnTo>
                <a:lnTo>
                  <a:pt x="949914" y="443194"/>
                </a:lnTo>
                <a:lnTo>
                  <a:pt x="948179" y="425596"/>
                </a:lnTo>
                <a:lnTo>
                  <a:pt x="948059" y="407030"/>
                </a:lnTo>
                <a:lnTo>
                  <a:pt x="935327" y="403374"/>
                </a:lnTo>
                <a:lnTo>
                  <a:pt x="904098" y="389544"/>
                </a:lnTo>
                <a:lnTo>
                  <a:pt x="864818" y="361247"/>
                </a:lnTo>
                <a:lnTo>
                  <a:pt x="827936" y="314189"/>
                </a:lnTo>
                <a:lnTo>
                  <a:pt x="1114362" y="314189"/>
                </a:lnTo>
                <a:lnTo>
                  <a:pt x="1124383" y="330823"/>
                </a:lnTo>
                <a:lnTo>
                  <a:pt x="1130602" y="351431"/>
                </a:lnTo>
                <a:lnTo>
                  <a:pt x="1130660" y="375135"/>
                </a:lnTo>
                <a:lnTo>
                  <a:pt x="1138273" y="417388"/>
                </a:lnTo>
                <a:lnTo>
                  <a:pt x="1164774" y="442085"/>
                </a:lnTo>
                <a:lnTo>
                  <a:pt x="1193151" y="453655"/>
                </a:lnTo>
                <a:lnTo>
                  <a:pt x="1206391" y="456527"/>
                </a:lnTo>
                <a:lnTo>
                  <a:pt x="1196339" y="507832"/>
                </a:lnTo>
                <a:lnTo>
                  <a:pt x="1174224" y="541345"/>
                </a:lnTo>
                <a:lnTo>
                  <a:pt x="1152109" y="559596"/>
                </a:lnTo>
                <a:lnTo>
                  <a:pt x="1142056" y="565117"/>
                </a:lnTo>
                <a:lnTo>
                  <a:pt x="1147802" y="572971"/>
                </a:lnTo>
                <a:lnTo>
                  <a:pt x="1159051" y="594746"/>
                </a:lnTo>
                <a:lnTo>
                  <a:pt x="1166822" y="627763"/>
                </a:lnTo>
                <a:lnTo>
                  <a:pt x="1162132" y="669340"/>
                </a:lnTo>
                <a:lnTo>
                  <a:pt x="1142207" y="706716"/>
                </a:lnTo>
                <a:lnTo>
                  <a:pt x="1116523" y="730426"/>
                </a:lnTo>
                <a:lnTo>
                  <a:pt x="1094330" y="742882"/>
                </a:lnTo>
                <a:lnTo>
                  <a:pt x="1084877" y="746498"/>
                </a:lnTo>
                <a:lnTo>
                  <a:pt x="1087909" y="781584"/>
                </a:lnTo>
                <a:lnTo>
                  <a:pt x="1075933" y="817204"/>
                </a:lnTo>
                <a:lnTo>
                  <a:pt x="1046368" y="842019"/>
                </a:lnTo>
                <a:lnTo>
                  <a:pt x="970372" y="842019"/>
                </a:lnTo>
                <a:lnTo>
                  <a:pt x="947562" y="842879"/>
                </a:lnTo>
                <a:lnTo>
                  <a:pt x="927782" y="846667"/>
                </a:lnTo>
                <a:lnTo>
                  <a:pt x="911021" y="852441"/>
                </a:lnTo>
                <a:close/>
              </a:path>
              <a:path w="1206500" h="1358900">
                <a:moveTo>
                  <a:pt x="582225" y="464791"/>
                </a:moveTo>
                <a:lnTo>
                  <a:pt x="549836" y="461361"/>
                </a:lnTo>
                <a:lnTo>
                  <a:pt x="539126" y="458446"/>
                </a:lnTo>
                <a:lnTo>
                  <a:pt x="645836" y="458446"/>
                </a:lnTo>
                <a:lnTo>
                  <a:pt x="636677" y="460764"/>
                </a:lnTo>
                <a:lnTo>
                  <a:pt x="582225" y="464791"/>
                </a:lnTo>
                <a:close/>
              </a:path>
              <a:path w="1206500" h="1358900">
                <a:moveTo>
                  <a:pt x="684955" y="681714"/>
                </a:moveTo>
                <a:lnTo>
                  <a:pt x="677714" y="680262"/>
                </a:lnTo>
                <a:lnTo>
                  <a:pt x="671795" y="676296"/>
                </a:lnTo>
                <a:lnTo>
                  <a:pt x="667802" y="670408"/>
                </a:lnTo>
                <a:lnTo>
                  <a:pt x="666337" y="663186"/>
                </a:lnTo>
                <a:lnTo>
                  <a:pt x="667802" y="655953"/>
                </a:lnTo>
                <a:lnTo>
                  <a:pt x="671795" y="650042"/>
                </a:lnTo>
                <a:lnTo>
                  <a:pt x="677714" y="646054"/>
                </a:lnTo>
                <a:lnTo>
                  <a:pt x="684955" y="644591"/>
                </a:lnTo>
                <a:lnTo>
                  <a:pt x="692197" y="646054"/>
                </a:lnTo>
                <a:lnTo>
                  <a:pt x="698116" y="650042"/>
                </a:lnTo>
                <a:lnTo>
                  <a:pt x="702108" y="655953"/>
                </a:lnTo>
                <a:lnTo>
                  <a:pt x="703573" y="663186"/>
                </a:lnTo>
                <a:lnTo>
                  <a:pt x="702108" y="670408"/>
                </a:lnTo>
                <a:lnTo>
                  <a:pt x="698116" y="676296"/>
                </a:lnTo>
                <a:lnTo>
                  <a:pt x="692197" y="680262"/>
                </a:lnTo>
                <a:lnTo>
                  <a:pt x="684955" y="681714"/>
                </a:lnTo>
                <a:close/>
              </a:path>
              <a:path w="1206500" h="1358900">
                <a:moveTo>
                  <a:pt x="864907" y="685552"/>
                </a:moveTo>
                <a:lnTo>
                  <a:pt x="857704" y="684100"/>
                </a:lnTo>
                <a:lnTo>
                  <a:pt x="851805" y="680134"/>
                </a:lnTo>
                <a:lnTo>
                  <a:pt x="847819" y="674246"/>
                </a:lnTo>
                <a:lnTo>
                  <a:pt x="846355" y="667024"/>
                </a:lnTo>
                <a:lnTo>
                  <a:pt x="847819" y="659791"/>
                </a:lnTo>
                <a:lnTo>
                  <a:pt x="851805" y="653880"/>
                </a:lnTo>
                <a:lnTo>
                  <a:pt x="857704" y="649892"/>
                </a:lnTo>
                <a:lnTo>
                  <a:pt x="864907" y="648429"/>
                </a:lnTo>
                <a:lnTo>
                  <a:pt x="872177" y="649892"/>
                </a:lnTo>
                <a:lnTo>
                  <a:pt x="878092" y="653880"/>
                </a:lnTo>
                <a:lnTo>
                  <a:pt x="882069" y="659791"/>
                </a:lnTo>
                <a:lnTo>
                  <a:pt x="883525" y="667024"/>
                </a:lnTo>
                <a:lnTo>
                  <a:pt x="882069" y="674246"/>
                </a:lnTo>
                <a:lnTo>
                  <a:pt x="878092" y="680134"/>
                </a:lnTo>
                <a:lnTo>
                  <a:pt x="872177" y="684100"/>
                </a:lnTo>
                <a:lnTo>
                  <a:pt x="864907" y="685552"/>
                </a:lnTo>
                <a:close/>
              </a:path>
              <a:path w="1206500" h="1358900">
                <a:moveTo>
                  <a:pt x="996227" y="845030"/>
                </a:moveTo>
                <a:lnTo>
                  <a:pt x="970372" y="842019"/>
                </a:lnTo>
                <a:lnTo>
                  <a:pt x="1046368" y="842019"/>
                </a:lnTo>
                <a:lnTo>
                  <a:pt x="996227" y="84503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292151" y="8759551"/>
            <a:ext cx="955675" cy="500380"/>
          </a:xfrm>
          <a:custGeom>
            <a:avLst/>
            <a:gdLst/>
            <a:ahLst/>
            <a:cxnLst/>
            <a:rect l="l" t="t" r="r" b="b"/>
            <a:pathLst>
              <a:path w="955675" h="500379">
                <a:moveTo>
                  <a:pt x="706344" y="499998"/>
                </a:moveTo>
                <a:lnTo>
                  <a:pt x="249193" y="499998"/>
                </a:lnTo>
                <a:lnTo>
                  <a:pt x="204369" y="495970"/>
                </a:lnTo>
                <a:lnTo>
                  <a:pt x="162194" y="484359"/>
                </a:lnTo>
                <a:lnTo>
                  <a:pt x="123368" y="465874"/>
                </a:lnTo>
                <a:lnTo>
                  <a:pt x="88593" y="441223"/>
                </a:lnTo>
                <a:lnTo>
                  <a:pt x="58568" y="411115"/>
                </a:lnTo>
                <a:lnTo>
                  <a:pt x="33996" y="376258"/>
                </a:lnTo>
                <a:lnTo>
                  <a:pt x="15576" y="337362"/>
                </a:lnTo>
                <a:lnTo>
                  <a:pt x="4010" y="295135"/>
                </a:lnTo>
                <a:lnTo>
                  <a:pt x="0" y="250286"/>
                </a:lnTo>
                <a:lnTo>
                  <a:pt x="4010" y="205266"/>
                </a:lnTo>
                <a:lnTo>
                  <a:pt x="15576" y="162906"/>
                </a:lnTo>
                <a:lnTo>
                  <a:pt x="33996" y="123910"/>
                </a:lnTo>
                <a:lnTo>
                  <a:pt x="58568" y="88981"/>
                </a:lnTo>
                <a:lnTo>
                  <a:pt x="88593" y="58825"/>
                </a:lnTo>
                <a:lnTo>
                  <a:pt x="123368" y="34145"/>
                </a:lnTo>
                <a:lnTo>
                  <a:pt x="162194" y="15645"/>
                </a:lnTo>
                <a:lnTo>
                  <a:pt x="204369" y="4028"/>
                </a:lnTo>
                <a:lnTo>
                  <a:pt x="249193" y="0"/>
                </a:lnTo>
                <a:lnTo>
                  <a:pt x="706344" y="0"/>
                </a:lnTo>
                <a:lnTo>
                  <a:pt x="751168" y="4028"/>
                </a:lnTo>
                <a:lnTo>
                  <a:pt x="793343" y="15645"/>
                </a:lnTo>
                <a:lnTo>
                  <a:pt x="832169" y="34145"/>
                </a:lnTo>
                <a:lnTo>
                  <a:pt x="866944" y="58825"/>
                </a:lnTo>
                <a:lnTo>
                  <a:pt x="896969" y="88981"/>
                </a:lnTo>
                <a:lnTo>
                  <a:pt x="921541" y="123910"/>
                </a:lnTo>
                <a:lnTo>
                  <a:pt x="939961" y="162906"/>
                </a:lnTo>
                <a:lnTo>
                  <a:pt x="951526" y="205266"/>
                </a:lnTo>
                <a:lnTo>
                  <a:pt x="955537" y="250286"/>
                </a:lnTo>
                <a:lnTo>
                  <a:pt x="951357" y="295135"/>
                </a:lnTo>
                <a:lnTo>
                  <a:pt x="939664" y="337362"/>
                </a:lnTo>
                <a:lnTo>
                  <a:pt x="921160" y="376258"/>
                </a:lnTo>
                <a:lnTo>
                  <a:pt x="896545" y="411115"/>
                </a:lnTo>
                <a:lnTo>
                  <a:pt x="866521" y="441223"/>
                </a:lnTo>
                <a:lnTo>
                  <a:pt x="831788" y="465874"/>
                </a:lnTo>
                <a:lnTo>
                  <a:pt x="793047" y="484359"/>
                </a:lnTo>
                <a:lnTo>
                  <a:pt x="750999" y="495970"/>
                </a:lnTo>
                <a:lnTo>
                  <a:pt x="706344" y="499998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287159" y="8759548"/>
            <a:ext cx="965835" cy="497840"/>
          </a:xfrm>
          <a:custGeom>
            <a:avLst/>
            <a:gdLst/>
            <a:ahLst/>
            <a:cxnLst/>
            <a:rect l="l" t="t" r="r" b="b"/>
            <a:pathLst>
              <a:path w="965834" h="497840">
                <a:moveTo>
                  <a:pt x="716305" y="497617"/>
                </a:moveTo>
                <a:lnTo>
                  <a:pt x="249177" y="497617"/>
                </a:lnTo>
                <a:lnTo>
                  <a:pt x="204356" y="493612"/>
                </a:lnTo>
                <a:lnTo>
                  <a:pt x="162184" y="482065"/>
                </a:lnTo>
                <a:lnTo>
                  <a:pt x="123361" y="463673"/>
                </a:lnTo>
                <a:lnTo>
                  <a:pt x="88587" y="439139"/>
                </a:lnTo>
                <a:lnTo>
                  <a:pt x="58565" y="409161"/>
                </a:lnTo>
                <a:lnTo>
                  <a:pt x="33994" y="374439"/>
                </a:lnTo>
                <a:lnTo>
                  <a:pt x="15575" y="335673"/>
                </a:lnTo>
                <a:lnTo>
                  <a:pt x="4010" y="293563"/>
                </a:lnTo>
                <a:lnTo>
                  <a:pt x="0" y="248808"/>
                </a:lnTo>
                <a:lnTo>
                  <a:pt x="4010" y="204054"/>
                </a:lnTo>
                <a:lnTo>
                  <a:pt x="15575" y="161944"/>
                </a:lnTo>
                <a:lnTo>
                  <a:pt x="33994" y="123178"/>
                </a:lnTo>
                <a:lnTo>
                  <a:pt x="58565" y="88456"/>
                </a:lnTo>
                <a:lnTo>
                  <a:pt x="88587" y="58478"/>
                </a:lnTo>
                <a:lnTo>
                  <a:pt x="123361" y="33943"/>
                </a:lnTo>
                <a:lnTo>
                  <a:pt x="162184" y="15552"/>
                </a:lnTo>
                <a:lnTo>
                  <a:pt x="204356" y="4004"/>
                </a:lnTo>
                <a:lnTo>
                  <a:pt x="249177" y="0"/>
                </a:lnTo>
                <a:lnTo>
                  <a:pt x="716305" y="0"/>
                </a:lnTo>
                <a:lnTo>
                  <a:pt x="760956" y="4004"/>
                </a:lnTo>
                <a:lnTo>
                  <a:pt x="803002" y="15552"/>
                </a:lnTo>
                <a:lnTo>
                  <a:pt x="813515" y="20543"/>
                </a:lnTo>
                <a:lnTo>
                  <a:pt x="249177" y="20543"/>
                </a:lnTo>
                <a:lnTo>
                  <a:pt x="203280" y="25178"/>
                </a:lnTo>
                <a:lnTo>
                  <a:pt x="160504" y="38466"/>
                </a:lnTo>
                <a:lnTo>
                  <a:pt x="121773" y="59484"/>
                </a:lnTo>
                <a:lnTo>
                  <a:pt x="88012" y="87311"/>
                </a:lnTo>
                <a:lnTo>
                  <a:pt x="60144" y="121022"/>
                </a:lnTo>
                <a:lnTo>
                  <a:pt x="39094" y="159696"/>
                </a:lnTo>
                <a:lnTo>
                  <a:pt x="25787" y="202409"/>
                </a:lnTo>
                <a:lnTo>
                  <a:pt x="21145" y="248238"/>
                </a:lnTo>
                <a:lnTo>
                  <a:pt x="25787" y="294067"/>
                </a:lnTo>
                <a:lnTo>
                  <a:pt x="39094" y="336780"/>
                </a:lnTo>
                <a:lnTo>
                  <a:pt x="60144" y="375453"/>
                </a:lnTo>
                <a:lnTo>
                  <a:pt x="88012" y="409165"/>
                </a:lnTo>
                <a:lnTo>
                  <a:pt x="121773" y="436991"/>
                </a:lnTo>
                <a:lnTo>
                  <a:pt x="160504" y="458010"/>
                </a:lnTo>
                <a:lnTo>
                  <a:pt x="203280" y="471298"/>
                </a:lnTo>
                <a:lnTo>
                  <a:pt x="249177" y="475932"/>
                </a:lnTo>
                <a:lnTo>
                  <a:pt x="816244" y="475932"/>
                </a:lnTo>
                <a:lnTo>
                  <a:pt x="803298" y="482065"/>
                </a:lnTo>
                <a:lnTo>
                  <a:pt x="761126" y="493612"/>
                </a:lnTo>
                <a:lnTo>
                  <a:pt x="716305" y="497617"/>
                </a:lnTo>
                <a:close/>
              </a:path>
              <a:path w="965834" h="497840">
                <a:moveTo>
                  <a:pt x="816244" y="475932"/>
                </a:moveTo>
                <a:lnTo>
                  <a:pt x="716305" y="475932"/>
                </a:lnTo>
                <a:lnTo>
                  <a:pt x="762202" y="471298"/>
                </a:lnTo>
                <a:lnTo>
                  <a:pt x="804978" y="458010"/>
                </a:lnTo>
                <a:lnTo>
                  <a:pt x="843709" y="436991"/>
                </a:lnTo>
                <a:lnTo>
                  <a:pt x="877474" y="409161"/>
                </a:lnTo>
                <a:lnTo>
                  <a:pt x="905338" y="375453"/>
                </a:lnTo>
                <a:lnTo>
                  <a:pt x="926388" y="336780"/>
                </a:lnTo>
                <a:lnTo>
                  <a:pt x="939696" y="294067"/>
                </a:lnTo>
                <a:lnTo>
                  <a:pt x="944337" y="248238"/>
                </a:lnTo>
                <a:lnTo>
                  <a:pt x="939696" y="202409"/>
                </a:lnTo>
                <a:lnTo>
                  <a:pt x="926388" y="159696"/>
                </a:lnTo>
                <a:lnTo>
                  <a:pt x="905338" y="121022"/>
                </a:lnTo>
                <a:lnTo>
                  <a:pt x="877470" y="87311"/>
                </a:lnTo>
                <a:lnTo>
                  <a:pt x="843709" y="59484"/>
                </a:lnTo>
                <a:lnTo>
                  <a:pt x="804978" y="38466"/>
                </a:lnTo>
                <a:lnTo>
                  <a:pt x="762202" y="25178"/>
                </a:lnTo>
                <a:lnTo>
                  <a:pt x="716305" y="20543"/>
                </a:lnTo>
                <a:lnTo>
                  <a:pt x="813515" y="20543"/>
                </a:lnTo>
                <a:lnTo>
                  <a:pt x="876472" y="58478"/>
                </a:lnTo>
                <a:lnTo>
                  <a:pt x="906494" y="88456"/>
                </a:lnTo>
                <a:lnTo>
                  <a:pt x="931107" y="123178"/>
                </a:lnTo>
                <a:lnTo>
                  <a:pt x="949611" y="161944"/>
                </a:lnTo>
                <a:lnTo>
                  <a:pt x="961303" y="204054"/>
                </a:lnTo>
                <a:lnTo>
                  <a:pt x="965483" y="248808"/>
                </a:lnTo>
                <a:lnTo>
                  <a:pt x="961472" y="293563"/>
                </a:lnTo>
                <a:lnTo>
                  <a:pt x="949907" y="335673"/>
                </a:lnTo>
                <a:lnTo>
                  <a:pt x="931488" y="374439"/>
                </a:lnTo>
                <a:lnTo>
                  <a:pt x="906914" y="409165"/>
                </a:lnTo>
                <a:lnTo>
                  <a:pt x="876895" y="439139"/>
                </a:lnTo>
                <a:lnTo>
                  <a:pt x="842121" y="463673"/>
                </a:lnTo>
                <a:lnTo>
                  <a:pt x="816244" y="47593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561071" y="8909492"/>
            <a:ext cx="417195" cy="203200"/>
          </a:xfrm>
          <a:custGeom>
            <a:avLst/>
            <a:gdLst/>
            <a:ahLst/>
            <a:cxnLst/>
            <a:rect l="l" t="t" r="r" b="b"/>
            <a:pathLst>
              <a:path w="417194" h="203200">
                <a:moveTo>
                  <a:pt x="323161" y="203061"/>
                </a:moveTo>
                <a:lnTo>
                  <a:pt x="313765" y="203061"/>
                </a:lnTo>
                <a:lnTo>
                  <a:pt x="307869" y="197368"/>
                </a:lnTo>
                <a:lnTo>
                  <a:pt x="305105" y="194331"/>
                </a:lnTo>
                <a:lnTo>
                  <a:pt x="303632" y="190536"/>
                </a:lnTo>
                <a:lnTo>
                  <a:pt x="303632" y="182565"/>
                </a:lnTo>
                <a:lnTo>
                  <a:pt x="304921" y="178769"/>
                </a:lnTo>
                <a:lnTo>
                  <a:pt x="365169" y="116712"/>
                </a:lnTo>
                <a:lnTo>
                  <a:pt x="6632" y="116712"/>
                </a:lnTo>
                <a:lnTo>
                  <a:pt x="0" y="109880"/>
                </a:lnTo>
                <a:lnTo>
                  <a:pt x="0" y="93180"/>
                </a:lnTo>
                <a:lnTo>
                  <a:pt x="6632" y="86348"/>
                </a:lnTo>
                <a:lnTo>
                  <a:pt x="365353" y="86348"/>
                </a:lnTo>
                <a:lnTo>
                  <a:pt x="302342" y="21444"/>
                </a:lnTo>
                <a:lnTo>
                  <a:pt x="302342" y="11766"/>
                </a:lnTo>
                <a:lnTo>
                  <a:pt x="313765" y="0"/>
                </a:lnTo>
                <a:lnTo>
                  <a:pt x="323161" y="0"/>
                </a:lnTo>
                <a:lnTo>
                  <a:pt x="416941" y="96786"/>
                </a:lnTo>
                <a:lnTo>
                  <a:pt x="416941" y="106464"/>
                </a:lnTo>
                <a:lnTo>
                  <a:pt x="323161" y="20306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7707941" y="7105895"/>
            <a:ext cx="4058920" cy="1294585"/>
          </a:xfrm>
          <a:prstGeom prst="rect">
            <a:avLst/>
          </a:prstGeom>
        </p:spPr>
        <p:txBody>
          <a:bodyPr vert="horz" wrap="square" lIns="0" tIns="268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15"/>
              </a:spcBef>
            </a:pP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Музыку в студию!</a:t>
            </a:r>
          </a:p>
          <a:p>
            <a:pPr marL="12700">
              <a:lnSpc>
                <a:spcPct val="100000"/>
              </a:lnSpc>
              <a:spcBef>
                <a:spcPts val="2115"/>
              </a:spcBef>
            </a:pPr>
            <a:endParaRPr sz="1900" dirty="0">
              <a:latin typeface="Verdana"/>
              <a:cs typeface="Verdan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707941" y="4120963"/>
            <a:ext cx="8894005" cy="1194558"/>
          </a:xfrm>
          <a:prstGeom prst="rect">
            <a:avLst/>
          </a:prstGeom>
        </p:spPr>
        <p:txBody>
          <a:bodyPr vert="horz" wrap="square" lIns="0" tIns="268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15"/>
              </a:spcBef>
            </a:pP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Встаем, отходим от ваших ПК, и повторяем движения за нашими </a:t>
            </a:r>
            <a:r>
              <a:rPr lang="en-US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internet-</a:t>
            </a:r>
            <a:r>
              <a:rPr lang="ru-RU" sz="3000" b="1" spc="-130" dirty="0" err="1" smtClean="0">
                <a:solidFill>
                  <a:srgbClr val="0F0E0D"/>
                </a:solidFill>
                <a:latin typeface="Lucida Sans"/>
                <a:cs typeface="Lucida Sans"/>
              </a:rPr>
              <a:t>проводНиками</a:t>
            </a:r>
            <a:r>
              <a:rPr lang="ru-RU" sz="3000" b="1" spc="-130" dirty="0" smtClean="0">
                <a:solidFill>
                  <a:srgbClr val="0F0E0D"/>
                </a:solidFill>
                <a:latin typeface="Lucida Sans"/>
                <a:cs typeface="Lucida Sans"/>
              </a:rPr>
              <a:t>!</a:t>
            </a:r>
            <a:endParaRPr sz="3000" dirty="0">
              <a:latin typeface="Lucida Sans"/>
              <a:cs typeface="Lucida Sans"/>
            </a:endParaRPr>
          </a:p>
        </p:txBody>
      </p:sp>
      <p:pic>
        <p:nvPicPr>
          <p:cNvPr id="41" name="740154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859000" y="8847137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7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62000" y="2074220"/>
            <a:ext cx="12090400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3600" dirty="0" smtClean="0"/>
              <a:t>   Анализ интересов детей показал</a:t>
            </a:r>
            <a:r>
              <a:rPr lang="ru-RU" sz="3600" dirty="0" smtClean="0"/>
              <a:t>, что </a:t>
            </a:r>
            <a:r>
              <a:rPr lang="ru-RU" sz="3600" dirty="0" smtClean="0"/>
              <a:t>среди подростков существует </a:t>
            </a:r>
            <a:r>
              <a:rPr lang="ru-RU" sz="3600" dirty="0" smtClean="0"/>
              <a:t>потребность в живом неформальном </a:t>
            </a:r>
            <a:r>
              <a:rPr lang="ru-RU" sz="3600" dirty="0" smtClean="0"/>
              <a:t>общении, к тому же есть желание </a:t>
            </a:r>
            <a:r>
              <a:rPr lang="ru-RU" sz="3600" dirty="0" smtClean="0"/>
              <a:t>соответствовать молодежным тенденциям, но у них недостаточно для этого информации и практики. Исходя из потребностей </a:t>
            </a:r>
            <a:r>
              <a:rPr lang="ru-RU" sz="3600" dirty="0" smtClean="0"/>
              <a:t>подростков и </a:t>
            </a:r>
            <a:r>
              <a:rPr lang="ru-RU" sz="3600" dirty="0" smtClean="0"/>
              <a:t>наших возможностей, мы разработали игру, при помощи которой обучи</a:t>
            </a:r>
            <a:r>
              <a:rPr lang="ru-RU" sz="3600" dirty="0"/>
              <a:t>м</a:t>
            </a:r>
            <a:r>
              <a:rPr lang="ru-RU" sz="3600" dirty="0" smtClean="0"/>
              <a:t> участников пользоваться разными платформами в интернет-пространстве.</a:t>
            </a:r>
            <a:endParaRPr sz="3300" dirty="0">
              <a:latin typeface="Lucida Sans"/>
              <a:cs typeface="Lucida San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7353300"/>
            <a:ext cx="92202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lang="ru-RU" sz="3200" b="1" spc="-65" dirty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ru-RU" sz="3200" b="1" spc="-65" dirty="0" smtClean="0">
                <a:solidFill>
                  <a:srgbClr val="0F0E0D"/>
                </a:solidFill>
                <a:latin typeface="Lucida Sans"/>
                <a:cs typeface="Lucida Sans"/>
              </a:rPr>
              <a:t>   Цель игры: </a:t>
            </a:r>
            <a:r>
              <a:rPr lang="ru-RU" sz="3200" i="1" dirty="0" smtClean="0"/>
              <a:t>обучить </a:t>
            </a:r>
            <a:r>
              <a:rPr lang="ru-RU" sz="3200" i="1" dirty="0" smtClean="0"/>
              <a:t>подростков </a:t>
            </a:r>
            <a:r>
              <a:rPr lang="ru-RU" sz="3200" i="1" dirty="0" smtClean="0"/>
              <a:t>использовать и творчески применять </a:t>
            </a:r>
            <a:r>
              <a:rPr lang="ru-RU" sz="3200" i="1" dirty="0" smtClean="0"/>
              <a:t>современные информационные технологии, в том числе для работы лидеров </a:t>
            </a:r>
            <a:r>
              <a:rPr lang="ru-RU" sz="3200" i="1" dirty="0" smtClean="0"/>
              <a:t>с детским коллективом, в очном и дистанционном форматах.</a:t>
            </a:r>
            <a:endParaRPr i="1" dirty="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667215" y="2930381"/>
            <a:ext cx="180092" cy="181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96178" y="2912277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40" h="216535">
                <a:moveTo>
                  <a:pt x="1953805" y="201739"/>
                </a:moveTo>
                <a:lnTo>
                  <a:pt x="1917365" y="194465"/>
                </a:lnTo>
                <a:lnTo>
                  <a:pt x="1887728" y="174582"/>
                </a:lnTo>
                <a:lnTo>
                  <a:pt x="1867808" y="145000"/>
                </a:lnTo>
                <a:lnTo>
                  <a:pt x="1860520" y="108628"/>
                </a:lnTo>
                <a:lnTo>
                  <a:pt x="1867808" y="72257"/>
                </a:lnTo>
                <a:lnTo>
                  <a:pt x="1887728" y="42675"/>
                </a:lnTo>
                <a:lnTo>
                  <a:pt x="1917365" y="22792"/>
                </a:lnTo>
                <a:lnTo>
                  <a:pt x="1953805" y="15518"/>
                </a:lnTo>
                <a:lnTo>
                  <a:pt x="1990244" y="22792"/>
                </a:lnTo>
                <a:lnTo>
                  <a:pt x="2019882" y="42675"/>
                </a:lnTo>
                <a:lnTo>
                  <a:pt x="2027719" y="54314"/>
                </a:lnTo>
                <a:lnTo>
                  <a:pt x="1953805" y="54314"/>
                </a:lnTo>
                <a:lnTo>
                  <a:pt x="1932731" y="58618"/>
                </a:lnTo>
                <a:lnTo>
                  <a:pt x="1915422" y="70317"/>
                </a:lnTo>
                <a:lnTo>
                  <a:pt x="1903701" y="87594"/>
                </a:lnTo>
                <a:lnTo>
                  <a:pt x="1899389" y="108628"/>
                </a:lnTo>
                <a:lnTo>
                  <a:pt x="1903701" y="129663"/>
                </a:lnTo>
                <a:lnTo>
                  <a:pt x="1915422" y="146939"/>
                </a:lnTo>
                <a:lnTo>
                  <a:pt x="1932731" y="158639"/>
                </a:lnTo>
                <a:lnTo>
                  <a:pt x="1953805" y="162943"/>
                </a:lnTo>
                <a:lnTo>
                  <a:pt x="2027719" y="162943"/>
                </a:lnTo>
                <a:lnTo>
                  <a:pt x="2019882" y="174582"/>
                </a:lnTo>
                <a:lnTo>
                  <a:pt x="1990244" y="194465"/>
                </a:lnTo>
                <a:lnTo>
                  <a:pt x="1953805" y="201739"/>
                </a:lnTo>
                <a:close/>
              </a:path>
              <a:path w="2047240" h="216535">
                <a:moveTo>
                  <a:pt x="2027719" y="162943"/>
                </a:moveTo>
                <a:lnTo>
                  <a:pt x="1953805" y="162943"/>
                </a:lnTo>
                <a:lnTo>
                  <a:pt x="1974879" y="158639"/>
                </a:lnTo>
                <a:lnTo>
                  <a:pt x="1992188" y="146939"/>
                </a:lnTo>
                <a:lnTo>
                  <a:pt x="2003909" y="129663"/>
                </a:lnTo>
                <a:lnTo>
                  <a:pt x="2008221" y="108628"/>
                </a:lnTo>
                <a:lnTo>
                  <a:pt x="2003909" y="87594"/>
                </a:lnTo>
                <a:lnTo>
                  <a:pt x="1992188" y="70317"/>
                </a:lnTo>
                <a:lnTo>
                  <a:pt x="1974879" y="58618"/>
                </a:lnTo>
                <a:lnTo>
                  <a:pt x="1953805" y="54314"/>
                </a:lnTo>
                <a:lnTo>
                  <a:pt x="2027719" y="54314"/>
                </a:lnTo>
                <a:lnTo>
                  <a:pt x="2039802" y="72257"/>
                </a:lnTo>
                <a:lnTo>
                  <a:pt x="2047090" y="108628"/>
                </a:lnTo>
                <a:lnTo>
                  <a:pt x="2039802" y="145000"/>
                </a:lnTo>
                <a:lnTo>
                  <a:pt x="2027719" y="162943"/>
                </a:lnTo>
                <a:close/>
              </a:path>
              <a:path w="2047240" h="216535">
                <a:moveTo>
                  <a:pt x="1041684" y="215964"/>
                </a:moveTo>
                <a:lnTo>
                  <a:pt x="1002815" y="215964"/>
                </a:lnTo>
                <a:lnTo>
                  <a:pt x="1002815" y="128026"/>
                </a:lnTo>
                <a:lnTo>
                  <a:pt x="916008" y="128026"/>
                </a:lnTo>
                <a:lnTo>
                  <a:pt x="916008" y="89230"/>
                </a:lnTo>
                <a:lnTo>
                  <a:pt x="1004110" y="89230"/>
                </a:lnTo>
                <a:lnTo>
                  <a:pt x="1004110" y="0"/>
                </a:lnTo>
                <a:lnTo>
                  <a:pt x="1042979" y="0"/>
                </a:lnTo>
                <a:lnTo>
                  <a:pt x="1042979" y="87937"/>
                </a:lnTo>
                <a:lnTo>
                  <a:pt x="1132377" y="87937"/>
                </a:lnTo>
                <a:lnTo>
                  <a:pt x="1132377" y="126733"/>
                </a:lnTo>
                <a:lnTo>
                  <a:pt x="1041684" y="126733"/>
                </a:lnTo>
                <a:lnTo>
                  <a:pt x="1041684" y="215964"/>
                </a:lnTo>
                <a:close/>
              </a:path>
              <a:path w="2047240" h="216535">
                <a:moveTo>
                  <a:pt x="93285" y="201739"/>
                </a:moveTo>
                <a:lnTo>
                  <a:pt x="56845" y="194465"/>
                </a:lnTo>
                <a:lnTo>
                  <a:pt x="27208" y="174582"/>
                </a:lnTo>
                <a:lnTo>
                  <a:pt x="7287" y="145000"/>
                </a:lnTo>
                <a:lnTo>
                  <a:pt x="0" y="108628"/>
                </a:lnTo>
                <a:lnTo>
                  <a:pt x="7470" y="72257"/>
                </a:lnTo>
                <a:lnTo>
                  <a:pt x="27694" y="42675"/>
                </a:lnTo>
                <a:lnTo>
                  <a:pt x="57392" y="22792"/>
                </a:lnTo>
                <a:lnTo>
                  <a:pt x="93285" y="15518"/>
                </a:lnTo>
                <a:lnTo>
                  <a:pt x="129724" y="22792"/>
                </a:lnTo>
                <a:lnTo>
                  <a:pt x="159362" y="42675"/>
                </a:lnTo>
                <a:lnTo>
                  <a:pt x="167199" y="54314"/>
                </a:lnTo>
                <a:lnTo>
                  <a:pt x="93285" y="54314"/>
                </a:lnTo>
                <a:lnTo>
                  <a:pt x="72210" y="58618"/>
                </a:lnTo>
                <a:lnTo>
                  <a:pt x="54902" y="70317"/>
                </a:lnTo>
                <a:lnTo>
                  <a:pt x="43180" y="87594"/>
                </a:lnTo>
                <a:lnTo>
                  <a:pt x="38868" y="108628"/>
                </a:lnTo>
                <a:lnTo>
                  <a:pt x="43180" y="129663"/>
                </a:lnTo>
                <a:lnTo>
                  <a:pt x="54902" y="146939"/>
                </a:lnTo>
                <a:lnTo>
                  <a:pt x="72210" y="158639"/>
                </a:lnTo>
                <a:lnTo>
                  <a:pt x="93285" y="162943"/>
                </a:lnTo>
                <a:lnTo>
                  <a:pt x="167199" y="162943"/>
                </a:lnTo>
                <a:lnTo>
                  <a:pt x="159362" y="174582"/>
                </a:lnTo>
                <a:lnTo>
                  <a:pt x="129724" y="194465"/>
                </a:lnTo>
                <a:lnTo>
                  <a:pt x="93285" y="201739"/>
                </a:lnTo>
                <a:close/>
              </a:path>
              <a:path w="2047240" h="216535">
                <a:moveTo>
                  <a:pt x="167199" y="162943"/>
                </a:moveTo>
                <a:lnTo>
                  <a:pt x="93285" y="162943"/>
                </a:lnTo>
                <a:lnTo>
                  <a:pt x="114359" y="158639"/>
                </a:lnTo>
                <a:lnTo>
                  <a:pt x="131668" y="146939"/>
                </a:lnTo>
                <a:lnTo>
                  <a:pt x="143389" y="129663"/>
                </a:lnTo>
                <a:lnTo>
                  <a:pt x="147701" y="108628"/>
                </a:lnTo>
                <a:lnTo>
                  <a:pt x="143389" y="87594"/>
                </a:lnTo>
                <a:lnTo>
                  <a:pt x="131668" y="70317"/>
                </a:lnTo>
                <a:lnTo>
                  <a:pt x="114359" y="58618"/>
                </a:lnTo>
                <a:lnTo>
                  <a:pt x="93285" y="54314"/>
                </a:lnTo>
                <a:lnTo>
                  <a:pt x="167199" y="54314"/>
                </a:lnTo>
                <a:lnTo>
                  <a:pt x="179282" y="72257"/>
                </a:lnTo>
                <a:lnTo>
                  <a:pt x="186570" y="108628"/>
                </a:lnTo>
                <a:lnTo>
                  <a:pt x="179282" y="145000"/>
                </a:lnTo>
                <a:lnTo>
                  <a:pt x="167199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663328" y="4788716"/>
            <a:ext cx="186570" cy="1862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663328" y="7438491"/>
            <a:ext cx="186570" cy="1124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646484" y="3857609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537" y="186221"/>
                </a:moveTo>
                <a:lnTo>
                  <a:pt x="71097" y="178947"/>
                </a:lnTo>
                <a:lnTo>
                  <a:pt x="41460" y="159064"/>
                </a:lnTo>
                <a:lnTo>
                  <a:pt x="21539" y="129482"/>
                </a:lnTo>
                <a:lnTo>
                  <a:pt x="14251" y="93110"/>
                </a:lnTo>
                <a:lnTo>
                  <a:pt x="21539" y="56739"/>
                </a:lnTo>
                <a:lnTo>
                  <a:pt x="41460" y="27157"/>
                </a:lnTo>
                <a:lnTo>
                  <a:pt x="71097" y="7274"/>
                </a:lnTo>
                <a:lnTo>
                  <a:pt x="107537" y="0"/>
                </a:lnTo>
                <a:lnTo>
                  <a:pt x="143976" y="7274"/>
                </a:lnTo>
                <a:lnTo>
                  <a:pt x="173614" y="27157"/>
                </a:lnTo>
                <a:lnTo>
                  <a:pt x="181451" y="38796"/>
                </a:lnTo>
                <a:lnTo>
                  <a:pt x="107537" y="38796"/>
                </a:lnTo>
                <a:lnTo>
                  <a:pt x="86462" y="43100"/>
                </a:lnTo>
                <a:lnTo>
                  <a:pt x="69154" y="54799"/>
                </a:lnTo>
                <a:lnTo>
                  <a:pt x="57432" y="72075"/>
                </a:lnTo>
                <a:lnTo>
                  <a:pt x="53120" y="93110"/>
                </a:lnTo>
                <a:lnTo>
                  <a:pt x="57432" y="114145"/>
                </a:lnTo>
                <a:lnTo>
                  <a:pt x="69154" y="131421"/>
                </a:lnTo>
                <a:lnTo>
                  <a:pt x="86462" y="143121"/>
                </a:lnTo>
                <a:lnTo>
                  <a:pt x="107537" y="147425"/>
                </a:lnTo>
                <a:lnTo>
                  <a:pt x="181451" y="147425"/>
                </a:lnTo>
                <a:lnTo>
                  <a:pt x="173614" y="159064"/>
                </a:lnTo>
                <a:lnTo>
                  <a:pt x="143976" y="178947"/>
                </a:lnTo>
                <a:lnTo>
                  <a:pt x="107537" y="186221"/>
                </a:lnTo>
                <a:close/>
              </a:path>
              <a:path w="216534" h="2063114">
                <a:moveTo>
                  <a:pt x="181451" y="147425"/>
                </a:moveTo>
                <a:lnTo>
                  <a:pt x="107537" y="147425"/>
                </a:lnTo>
                <a:lnTo>
                  <a:pt x="128611" y="143121"/>
                </a:lnTo>
                <a:lnTo>
                  <a:pt x="145919" y="131421"/>
                </a:lnTo>
                <a:lnTo>
                  <a:pt x="157641" y="114145"/>
                </a:lnTo>
                <a:lnTo>
                  <a:pt x="161953" y="93110"/>
                </a:lnTo>
                <a:lnTo>
                  <a:pt x="157641" y="72075"/>
                </a:lnTo>
                <a:lnTo>
                  <a:pt x="145919" y="54799"/>
                </a:lnTo>
                <a:lnTo>
                  <a:pt x="128611" y="43100"/>
                </a:lnTo>
                <a:lnTo>
                  <a:pt x="107537" y="38796"/>
                </a:lnTo>
                <a:lnTo>
                  <a:pt x="181451" y="38796"/>
                </a:lnTo>
                <a:lnTo>
                  <a:pt x="193534" y="56739"/>
                </a:lnTo>
                <a:lnTo>
                  <a:pt x="200822" y="93110"/>
                </a:lnTo>
                <a:lnTo>
                  <a:pt x="193534" y="129482"/>
                </a:lnTo>
                <a:lnTo>
                  <a:pt x="181451" y="147425"/>
                </a:lnTo>
                <a:close/>
              </a:path>
              <a:path w="216534" h="2063114">
                <a:moveTo>
                  <a:pt x="126971" y="2062660"/>
                </a:moveTo>
                <a:lnTo>
                  <a:pt x="88102" y="2062660"/>
                </a:lnTo>
                <a:lnTo>
                  <a:pt x="8810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98" y="1935926"/>
                </a:lnTo>
                <a:lnTo>
                  <a:pt x="89398" y="1846695"/>
                </a:lnTo>
                <a:lnTo>
                  <a:pt x="128267" y="1846695"/>
                </a:lnTo>
                <a:lnTo>
                  <a:pt x="128267" y="1934633"/>
                </a:lnTo>
                <a:lnTo>
                  <a:pt x="216369" y="1934633"/>
                </a:lnTo>
                <a:lnTo>
                  <a:pt x="216369" y="1973429"/>
                </a:lnTo>
                <a:lnTo>
                  <a:pt x="126971" y="1973429"/>
                </a:lnTo>
                <a:lnTo>
                  <a:pt x="126971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660736" y="6507384"/>
            <a:ext cx="186570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593588" y="3857609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19" h="204851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19" h="204851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19" h="2048510">
                <a:moveTo>
                  <a:pt x="1958988" y="1117328"/>
                </a:moveTo>
                <a:lnTo>
                  <a:pt x="1922548" y="1110054"/>
                </a:lnTo>
                <a:lnTo>
                  <a:pt x="1892911" y="1090171"/>
                </a:lnTo>
                <a:lnTo>
                  <a:pt x="1872990" y="1060589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2" y="1024220"/>
                </a:lnTo>
                <a:lnTo>
                  <a:pt x="2044985" y="1060589"/>
                </a:lnTo>
                <a:lnTo>
                  <a:pt x="2025064" y="1090171"/>
                </a:lnTo>
                <a:lnTo>
                  <a:pt x="1995427" y="1110054"/>
                </a:lnTo>
                <a:lnTo>
                  <a:pt x="1958988" y="1117328"/>
                </a:lnTo>
                <a:close/>
              </a:path>
              <a:path w="2052319" h="2048510">
                <a:moveTo>
                  <a:pt x="1026136" y="2048435"/>
                </a:moveTo>
                <a:lnTo>
                  <a:pt x="989697" y="2041161"/>
                </a:lnTo>
                <a:lnTo>
                  <a:pt x="960059" y="2021278"/>
                </a:lnTo>
                <a:lnTo>
                  <a:pt x="940139" y="1991696"/>
                </a:lnTo>
                <a:lnTo>
                  <a:pt x="932851" y="1955324"/>
                </a:lnTo>
                <a:lnTo>
                  <a:pt x="940139" y="1918953"/>
                </a:lnTo>
                <a:lnTo>
                  <a:pt x="960059" y="1889371"/>
                </a:lnTo>
                <a:lnTo>
                  <a:pt x="989697" y="1869488"/>
                </a:lnTo>
                <a:lnTo>
                  <a:pt x="1026136" y="1862214"/>
                </a:lnTo>
                <a:lnTo>
                  <a:pt x="1062029" y="1869488"/>
                </a:lnTo>
                <a:lnTo>
                  <a:pt x="1091727" y="1889371"/>
                </a:lnTo>
                <a:lnTo>
                  <a:pt x="1111951" y="1918953"/>
                </a:lnTo>
                <a:lnTo>
                  <a:pt x="1119421" y="1955324"/>
                </a:lnTo>
                <a:lnTo>
                  <a:pt x="1112133" y="1991696"/>
                </a:lnTo>
                <a:lnTo>
                  <a:pt x="1092213" y="2021278"/>
                </a:lnTo>
                <a:lnTo>
                  <a:pt x="1062576" y="2041161"/>
                </a:lnTo>
                <a:lnTo>
                  <a:pt x="1026136" y="2048435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593588" y="6507384"/>
            <a:ext cx="2052320" cy="1043940"/>
          </a:xfrm>
          <a:custGeom>
            <a:avLst/>
            <a:gdLst/>
            <a:ahLst/>
            <a:cxnLst/>
            <a:rect l="l" t="t" r="r" b="b"/>
            <a:pathLst>
              <a:path w="2052319" h="104394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19" h="104394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19" h="1043940">
                <a:moveTo>
                  <a:pt x="2048395" y="1043568"/>
                </a:moveTo>
                <a:lnTo>
                  <a:pt x="1869580" y="1043568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2" y="1024220"/>
                </a:lnTo>
                <a:lnTo>
                  <a:pt x="2048395" y="1043568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593588" y="3860195"/>
            <a:ext cx="2052320" cy="2045970"/>
          </a:xfrm>
          <a:custGeom>
            <a:avLst/>
            <a:gdLst/>
            <a:ahLst/>
            <a:cxnLst/>
            <a:rect l="l" t="t" r="r" b="b"/>
            <a:pathLst>
              <a:path w="2052319" h="204597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52319" h="204597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52319" h="204597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52319" h="2045970">
                <a:moveTo>
                  <a:pt x="1958988" y="2045848"/>
                </a:moveTo>
                <a:lnTo>
                  <a:pt x="1922548" y="2038574"/>
                </a:lnTo>
                <a:lnTo>
                  <a:pt x="1892911" y="2018691"/>
                </a:lnTo>
                <a:lnTo>
                  <a:pt x="1872990" y="1989109"/>
                </a:lnTo>
                <a:lnTo>
                  <a:pt x="1865703" y="1952741"/>
                </a:lnTo>
                <a:lnTo>
                  <a:pt x="1872990" y="1916366"/>
                </a:lnTo>
                <a:lnTo>
                  <a:pt x="1892911" y="1886784"/>
                </a:lnTo>
                <a:lnTo>
                  <a:pt x="1922548" y="1866901"/>
                </a:lnTo>
                <a:lnTo>
                  <a:pt x="1958988" y="1859627"/>
                </a:lnTo>
                <a:lnTo>
                  <a:pt x="1995427" y="1866901"/>
                </a:lnTo>
                <a:lnTo>
                  <a:pt x="2025064" y="1886784"/>
                </a:lnTo>
                <a:lnTo>
                  <a:pt x="2032902" y="1898423"/>
                </a:lnTo>
                <a:lnTo>
                  <a:pt x="1958988" y="1898423"/>
                </a:lnTo>
                <a:lnTo>
                  <a:pt x="1937913" y="1902727"/>
                </a:lnTo>
                <a:lnTo>
                  <a:pt x="1920605" y="1914427"/>
                </a:lnTo>
                <a:lnTo>
                  <a:pt x="1908883" y="1931703"/>
                </a:lnTo>
                <a:lnTo>
                  <a:pt x="1904572" y="1952741"/>
                </a:lnTo>
                <a:lnTo>
                  <a:pt x="1908883" y="1973773"/>
                </a:lnTo>
                <a:lnTo>
                  <a:pt x="1920605" y="1991049"/>
                </a:lnTo>
                <a:lnTo>
                  <a:pt x="1937913" y="2002748"/>
                </a:lnTo>
                <a:lnTo>
                  <a:pt x="1958988" y="2007052"/>
                </a:lnTo>
                <a:lnTo>
                  <a:pt x="2032902" y="2007052"/>
                </a:lnTo>
                <a:lnTo>
                  <a:pt x="2025064" y="2018691"/>
                </a:lnTo>
                <a:lnTo>
                  <a:pt x="1995427" y="2038574"/>
                </a:lnTo>
                <a:lnTo>
                  <a:pt x="1958988" y="2045848"/>
                </a:lnTo>
                <a:close/>
              </a:path>
              <a:path w="2052319" h="2045970">
                <a:moveTo>
                  <a:pt x="2032902" y="2007052"/>
                </a:moveTo>
                <a:lnTo>
                  <a:pt x="1958988" y="2007052"/>
                </a:lnTo>
                <a:lnTo>
                  <a:pt x="1980062" y="2002748"/>
                </a:lnTo>
                <a:lnTo>
                  <a:pt x="1997371" y="1991049"/>
                </a:lnTo>
                <a:lnTo>
                  <a:pt x="2009092" y="1973773"/>
                </a:lnTo>
                <a:lnTo>
                  <a:pt x="2013403" y="1952735"/>
                </a:lnTo>
                <a:lnTo>
                  <a:pt x="2009092" y="1931703"/>
                </a:lnTo>
                <a:lnTo>
                  <a:pt x="1997371" y="1914427"/>
                </a:lnTo>
                <a:lnTo>
                  <a:pt x="1980062" y="1902727"/>
                </a:lnTo>
                <a:lnTo>
                  <a:pt x="1958988" y="1898423"/>
                </a:lnTo>
                <a:lnTo>
                  <a:pt x="2032902" y="1898423"/>
                </a:lnTo>
                <a:lnTo>
                  <a:pt x="2044985" y="1916366"/>
                </a:lnTo>
                <a:lnTo>
                  <a:pt x="2052272" y="1952735"/>
                </a:lnTo>
                <a:lnTo>
                  <a:pt x="2044985" y="1989109"/>
                </a:lnTo>
                <a:lnTo>
                  <a:pt x="2032902" y="2007052"/>
                </a:lnTo>
                <a:close/>
              </a:path>
              <a:path w="2052319" h="2045970">
                <a:moveTo>
                  <a:pt x="962650" y="1112155"/>
                </a:moveTo>
                <a:lnTo>
                  <a:pt x="935442" y="1084998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9257" y="1048788"/>
                </a:lnTo>
                <a:lnTo>
                  <a:pt x="1024841" y="1048788"/>
                </a:lnTo>
                <a:lnTo>
                  <a:pt x="962650" y="1112155"/>
                </a:lnTo>
                <a:close/>
              </a:path>
              <a:path w="2052319" h="204597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52319" h="2045970">
                <a:moveTo>
                  <a:pt x="1088326" y="1112155"/>
                </a:moveTo>
                <a:lnTo>
                  <a:pt x="1024841" y="1048788"/>
                </a:lnTo>
                <a:lnTo>
                  <a:pt x="1079257" y="1048788"/>
                </a:lnTo>
                <a:lnTo>
                  <a:pt x="1115534" y="1084998"/>
                </a:lnTo>
                <a:lnTo>
                  <a:pt x="1088326" y="1112155"/>
                </a:lnTo>
                <a:close/>
              </a:path>
              <a:path w="2052319" h="2045970">
                <a:moveTo>
                  <a:pt x="93285" y="1114741"/>
                </a:moveTo>
                <a:lnTo>
                  <a:pt x="56845" y="1107467"/>
                </a:lnTo>
                <a:lnTo>
                  <a:pt x="27208" y="1087584"/>
                </a:lnTo>
                <a:lnTo>
                  <a:pt x="7287" y="1058002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3180" y="1042666"/>
                </a:lnTo>
                <a:lnTo>
                  <a:pt x="54902" y="1059942"/>
                </a:lnTo>
                <a:lnTo>
                  <a:pt x="72210" y="1071641"/>
                </a:lnTo>
                <a:lnTo>
                  <a:pt x="93285" y="1075945"/>
                </a:lnTo>
                <a:lnTo>
                  <a:pt x="167199" y="1075945"/>
                </a:lnTo>
                <a:lnTo>
                  <a:pt x="159362" y="1087584"/>
                </a:lnTo>
                <a:lnTo>
                  <a:pt x="129724" y="1107467"/>
                </a:lnTo>
                <a:lnTo>
                  <a:pt x="93285" y="1114741"/>
                </a:lnTo>
                <a:close/>
              </a:path>
              <a:path w="2052319" h="2045970">
                <a:moveTo>
                  <a:pt x="167199" y="1075945"/>
                </a:moveTo>
                <a:lnTo>
                  <a:pt x="93285" y="1075945"/>
                </a:lnTo>
                <a:lnTo>
                  <a:pt x="114359" y="1071641"/>
                </a:lnTo>
                <a:lnTo>
                  <a:pt x="131668" y="1059942"/>
                </a:lnTo>
                <a:lnTo>
                  <a:pt x="143389" y="1042666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79282" y="1058002"/>
                </a:lnTo>
                <a:lnTo>
                  <a:pt x="167199" y="1075945"/>
                </a:lnTo>
                <a:close/>
              </a:path>
              <a:path w="2052319" h="2045970">
                <a:moveTo>
                  <a:pt x="31094" y="2041969"/>
                </a:moveTo>
                <a:lnTo>
                  <a:pt x="3886" y="2014811"/>
                </a:lnTo>
                <a:lnTo>
                  <a:pt x="67372" y="1951444"/>
                </a:lnTo>
                <a:lnTo>
                  <a:pt x="3886" y="1888077"/>
                </a:lnTo>
                <a:lnTo>
                  <a:pt x="31094" y="1860920"/>
                </a:lnTo>
                <a:lnTo>
                  <a:pt x="94580" y="1924287"/>
                </a:lnTo>
                <a:lnTo>
                  <a:pt x="147701" y="1924287"/>
                </a:lnTo>
                <a:lnTo>
                  <a:pt x="120493" y="1951444"/>
                </a:lnTo>
                <a:lnTo>
                  <a:pt x="147701" y="1978602"/>
                </a:lnTo>
                <a:lnTo>
                  <a:pt x="94580" y="1978602"/>
                </a:lnTo>
                <a:lnTo>
                  <a:pt x="31094" y="2041969"/>
                </a:lnTo>
                <a:close/>
              </a:path>
              <a:path w="2052319" h="2045970">
                <a:moveTo>
                  <a:pt x="147701" y="1924287"/>
                </a:moveTo>
                <a:lnTo>
                  <a:pt x="94580" y="1924287"/>
                </a:lnTo>
                <a:lnTo>
                  <a:pt x="156770" y="1860920"/>
                </a:lnTo>
                <a:lnTo>
                  <a:pt x="183978" y="1888077"/>
                </a:lnTo>
                <a:lnTo>
                  <a:pt x="147701" y="1924287"/>
                </a:lnTo>
                <a:close/>
              </a:path>
              <a:path w="2052319" h="2045970">
                <a:moveTo>
                  <a:pt x="156770" y="2041969"/>
                </a:moveTo>
                <a:lnTo>
                  <a:pt x="94580" y="1978602"/>
                </a:lnTo>
                <a:lnTo>
                  <a:pt x="147701" y="1978602"/>
                </a:lnTo>
                <a:lnTo>
                  <a:pt x="183978" y="2014811"/>
                </a:lnTo>
                <a:lnTo>
                  <a:pt x="156770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593588" y="6509970"/>
            <a:ext cx="2049780" cy="1041400"/>
          </a:xfrm>
          <a:custGeom>
            <a:avLst/>
            <a:gdLst/>
            <a:ahLst/>
            <a:cxnLst/>
            <a:rect l="l" t="t" r="r" b="b"/>
            <a:pathLst>
              <a:path w="2049780" h="104140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49780" h="104140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49780" h="104140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49780" h="1041400">
                <a:moveTo>
                  <a:pt x="1071436" y="1040981"/>
                </a:moveTo>
                <a:lnTo>
                  <a:pt x="979541" y="1040981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1436" y="1040981"/>
                </a:lnTo>
                <a:close/>
              </a:path>
              <a:path w="2049780" h="104140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49780" h="1041400">
                <a:moveTo>
                  <a:pt x="42835" y="1040981"/>
                </a:moveTo>
                <a:lnTo>
                  <a:pt x="3877" y="1040981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2835" y="1040981"/>
                </a:lnTo>
                <a:close/>
              </a:path>
              <a:path w="2049780" h="1041400">
                <a:moveTo>
                  <a:pt x="182692" y="1040981"/>
                </a:moveTo>
                <a:lnTo>
                  <a:pt x="143734" y="1040981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82692" y="104098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960712" y="4782967"/>
            <a:ext cx="1391920" cy="2129155"/>
          </a:xfrm>
          <a:custGeom>
            <a:avLst/>
            <a:gdLst/>
            <a:ahLst/>
            <a:cxnLst/>
            <a:rect l="l" t="t" r="r" b="b"/>
            <a:pathLst>
              <a:path w="1391919" h="2129154">
                <a:moveTo>
                  <a:pt x="377242" y="1676805"/>
                </a:moveTo>
                <a:lnTo>
                  <a:pt x="313351" y="1667444"/>
                </a:lnTo>
                <a:lnTo>
                  <a:pt x="257343" y="1629857"/>
                </a:lnTo>
                <a:lnTo>
                  <a:pt x="232295" y="1598664"/>
                </a:lnTo>
                <a:lnTo>
                  <a:pt x="209218" y="1558236"/>
                </a:lnTo>
                <a:lnTo>
                  <a:pt x="188111" y="1507848"/>
                </a:lnTo>
                <a:lnTo>
                  <a:pt x="168974" y="1446772"/>
                </a:lnTo>
                <a:lnTo>
                  <a:pt x="151806" y="1374283"/>
                </a:lnTo>
                <a:lnTo>
                  <a:pt x="100778" y="1123679"/>
                </a:lnTo>
                <a:lnTo>
                  <a:pt x="51629" y="878204"/>
                </a:lnTo>
                <a:lnTo>
                  <a:pt x="14617" y="691546"/>
                </a:lnTo>
                <a:lnTo>
                  <a:pt x="0" y="617396"/>
                </a:lnTo>
                <a:lnTo>
                  <a:pt x="37333" y="313695"/>
                </a:lnTo>
                <a:lnTo>
                  <a:pt x="231470" y="67166"/>
                </a:lnTo>
                <a:lnTo>
                  <a:pt x="1189743" y="0"/>
                </a:lnTo>
                <a:lnTo>
                  <a:pt x="1269353" y="1150215"/>
                </a:lnTo>
                <a:lnTo>
                  <a:pt x="1322746" y="1578470"/>
                </a:lnTo>
                <a:lnTo>
                  <a:pt x="672010" y="1578470"/>
                </a:lnTo>
                <a:lnTo>
                  <a:pt x="665635" y="1581351"/>
                </a:lnTo>
                <a:lnTo>
                  <a:pt x="639665" y="1592165"/>
                </a:lnTo>
                <a:lnTo>
                  <a:pt x="583831" y="1614173"/>
                </a:lnTo>
                <a:lnTo>
                  <a:pt x="487865" y="1650634"/>
                </a:lnTo>
                <a:lnTo>
                  <a:pt x="449019" y="1663751"/>
                </a:lnTo>
                <a:lnTo>
                  <a:pt x="412145" y="1672717"/>
                </a:lnTo>
                <a:lnTo>
                  <a:pt x="377242" y="1676805"/>
                </a:lnTo>
                <a:close/>
              </a:path>
              <a:path w="1391919" h="2129154">
                <a:moveTo>
                  <a:pt x="1391346" y="2128699"/>
                </a:moveTo>
                <a:lnTo>
                  <a:pt x="741736" y="2126228"/>
                </a:lnTo>
                <a:lnTo>
                  <a:pt x="672010" y="1578470"/>
                </a:lnTo>
                <a:lnTo>
                  <a:pt x="1322746" y="1578470"/>
                </a:lnTo>
                <a:lnTo>
                  <a:pt x="1391346" y="21286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288647" y="6424896"/>
            <a:ext cx="3681729" cy="2696845"/>
          </a:xfrm>
          <a:custGeom>
            <a:avLst/>
            <a:gdLst/>
            <a:ahLst/>
            <a:cxnLst/>
            <a:rect l="l" t="t" r="r" b="b"/>
            <a:pathLst>
              <a:path w="3681730" h="2696845">
                <a:moveTo>
                  <a:pt x="2708554" y="392145"/>
                </a:moveTo>
                <a:lnTo>
                  <a:pt x="1594238" y="392145"/>
                </a:lnTo>
                <a:lnTo>
                  <a:pt x="1668906" y="153140"/>
                </a:lnTo>
                <a:lnTo>
                  <a:pt x="2079579" y="0"/>
                </a:lnTo>
                <a:lnTo>
                  <a:pt x="2090076" y="27021"/>
                </a:lnTo>
                <a:lnTo>
                  <a:pt x="2121573" y="90110"/>
                </a:lnTo>
                <a:lnTo>
                  <a:pt x="2174081" y="162308"/>
                </a:lnTo>
                <a:lnTo>
                  <a:pt x="2247609" y="216652"/>
                </a:lnTo>
                <a:lnTo>
                  <a:pt x="2310957" y="243557"/>
                </a:lnTo>
                <a:lnTo>
                  <a:pt x="2376275" y="269750"/>
                </a:lnTo>
                <a:lnTo>
                  <a:pt x="2509695" y="319858"/>
                </a:lnTo>
                <a:lnTo>
                  <a:pt x="2708554" y="392145"/>
                </a:lnTo>
                <a:close/>
              </a:path>
              <a:path w="3681730" h="2696845">
                <a:moveTo>
                  <a:pt x="3012981" y="2696392"/>
                </a:moveTo>
                <a:lnTo>
                  <a:pt x="619044" y="2696392"/>
                </a:lnTo>
                <a:lnTo>
                  <a:pt x="533901" y="1811297"/>
                </a:lnTo>
                <a:lnTo>
                  <a:pt x="0" y="1478902"/>
                </a:lnTo>
                <a:lnTo>
                  <a:pt x="265097" y="989660"/>
                </a:lnTo>
                <a:lnTo>
                  <a:pt x="289627" y="944530"/>
                </a:lnTo>
                <a:lnTo>
                  <a:pt x="315003" y="899095"/>
                </a:lnTo>
                <a:lnTo>
                  <a:pt x="341276" y="853842"/>
                </a:lnTo>
                <a:lnTo>
                  <a:pt x="368498" y="809263"/>
                </a:lnTo>
                <a:lnTo>
                  <a:pt x="396719" y="765847"/>
                </a:lnTo>
                <a:lnTo>
                  <a:pt x="425991" y="724083"/>
                </a:lnTo>
                <a:lnTo>
                  <a:pt x="456364" y="684461"/>
                </a:lnTo>
                <a:lnTo>
                  <a:pt x="487890" y="647469"/>
                </a:lnTo>
                <a:lnTo>
                  <a:pt x="520620" y="613599"/>
                </a:lnTo>
                <a:lnTo>
                  <a:pt x="554605" y="583339"/>
                </a:lnTo>
                <a:lnTo>
                  <a:pt x="589895" y="557179"/>
                </a:lnTo>
                <a:lnTo>
                  <a:pt x="626542" y="535609"/>
                </a:lnTo>
                <a:lnTo>
                  <a:pt x="664597" y="519117"/>
                </a:lnTo>
                <a:lnTo>
                  <a:pt x="818876" y="460066"/>
                </a:lnTo>
                <a:lnTo>
                  <a:pt x="994512" y="388411"/>
                </a:lnTo>
                <a:lnTo>
                  <a:pt x="1198445" y="302518"/>
                </a:lnTo>
                <a:lnTo>
                  <a:pt x="1291807" y="52282"/>
                </a:lnTo>
                <a:lnTo>
                  <a:pt x="1515810" y="149432"/>
                </a:lnTo>
                <a:lnTo>
                  <a:pt x="1594238" y="392145"/>
                </a:lnTo>
                <a:lnTo>
                  <a:pt x="2708554" y="392145"/>
                </a:lnTo>
                <a:lnTo>
                  <a:pt x="2916201" y="466539"/>
                </a:lnTo>
                <a:lnTo>
                  <a:pt x="2962484" y="483935"/>
                </a:lnTo>
                <a:lnTo>
                  <a:pt x="3008192" y="501963"/>
                </a:lnTo>
                <a:lnTo>
                  <a:pt x="3053133" y="520802"/>
                </a:lnTo>
                <a:lnTo>
                  <a:pt x="3097114" y="540636"/>
                </a:lnTo>
                <a:lnTo>
                  <a:pt x="3139941" y="561646"/>
                </a:lnTo>
                <a:lnTo>
                  <a:pt x="3181420" y="584014"/>
                </a:lnTo>
                <a:lnTo>
                  <a:pt x="3221359" y="607922"/>
                </a:lnTo>
                <a:lnTo>
                  <a:pt x="3259565" y="633553"/>
                </a:lnTo>
                <a:lnTo>
                  <a:pt x="3295845" y="661088"/>
                </a:lnTo>
                <a:lnTo>
                  <a:pt x="3330004" y="690709"/>
                </a:lnTo>
                <a:lnTo>
                  <a:pt x="3361851" y="722599"/>
                </a:lnTo>
                <a:lnTo>
                  <a:pt x="3391191" y="756938"/>
                </a:lnTo>
                <a:lnTo>
                  <a:pt x="3417832" y="793910"/>
                </a:lnTo>
                <a:lnTo>
                  <a:pt x="3441581" y="833697"/>
                </a:lnTo>
                <a:lnTo>
                  <a:pt x="3462244" y="876479"/>
                </a:lnTo>
                <a:lnTo>
                  <a:pt x="3479628" y="922440"/>
                </a:lnTo>
                <a:lnTo>
                  <a:pt x="3555229" y="1150904"/>
                </a:lnTo>
                <a:lnTo>
                  <a:pt x="3619630" y="1344005"/>
                </a:lnTo>
                <a:lnTo>
                  <a:pt x="3664431" y="1477582"/>
                </a:lnTo>
                <a:lnTo>
                  <a:pt x="3681231" y="1527477"/>
                </a:lnTo>
                <a:lnTo>
                  <a:pt x="3483388" y="1624573"/>
                </a:lnTo>
                <a:lnTo>
                  <a:pt x="3012981" y="2696392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518416" y="7653617"/>
            <a:ext cx="6254115" cy="1471930"/>
          </a:xfrm>
          <a:custGeom>
            <a:avLst/>
            <a:gdLst/>
            <a:ahLst/>
            <a:cxnLst/>
            <a:rect l="l" t="t" r="r" b="b"/>
            <a:pathLst>
              <a:path w="6254115" h="1471929">
                <a:moveTo>
                  <a:pt x="3098822" y="1471380"/>
                </a:moveTo>
                <a:lnTo>
                  <a:pt x="836279" y="1471380"/>
                </a:lnTo>
                <a:lnTo>
                  <a:pt x="0" y="0"/>
                </a:lnTo>
                <a:lnTo>
                  <a:pt x="2210221" y="0"/>
                </a:lnTo>
                <a:lnTo>
                  <a:pt x="2775333" y="935819"/>
                </a:lnTo>
                <a:lnTo>
                  <a:pt x="3290620" y="935819"/>
                </a:lnTo>
                <a:lnTo>
                  <a:pt x="3244988" y="1165153"/>
                </a:lnTo>
                <a:lnTo>
                  <a:pt x="4018217" y="1165153"/>
                </a:lnTo>
                <a:lnTo>
                  <a:pt x="3977312" y="1220457"/>
                </a:lnTo>
                <a:lnTo>
                  <a:pt x="3776594" y="1290110"/>
                </a:lnTo>
                <a:lnTo>
                  <a:pt x="3581939" y="1312774"/>
                </a:lnTo>
                <a:lnTo>
                  <a:pt x="3494562" y="1314532"/>
                </a:lnTo>
                <a:lnTo>
                  <a:pt x="3323951" y="1389221"/>
                </a:lnTo>
                <a:lnTo>
                  <a:pt x="3049187" y="1389221"/>
                </a:lnTo>
                <a:lnTo>
                  <a:pt x="3098822" y="1471380"/>
                </a:lnTo>
                <a:close/>
              </a:path>
              <a:path w="6254115" h="1471929">
                <a:moveTo>
                  <a:pt x="3290620" y="935819"/>
                </a:moveTo>
                <a:lnTo>
                  <a:pt x="2775333" y="935819"/>
                </a:lnTo>
                <a:lnTo>
                  <a:pt x="2897165" y="328633"/>
                </a:lnTo>
                <a:lnTo>
                  <a:pt x="3307892" y="578815"/>
                </a:lnTo>
                <a:lnTo>
                  <a:pt x="3324330" y="766398"/>
                </a:lnTo>
                <a:lnTo>
                  <a:pt x="3290620" y="935819"/>
                </a:lnTo>
                <a:close/>
              </a:path>
              <a:path w="6254115" h="1471929">
                <a:moveTo>
                  <a:pt x="6156498" y="1090464"/>
                </a:moveTo>
                <a:lnTo>
                  <a:pt x="5555448" y="1090464"/>
                </a:lnTo>
                <a:lnTo>
                  <a:pt x="5574088" y="690849"/>
                </a:lnTo>
                <a:lnTo>
                  <a:pt x="6253619" y="395853"/>
                </a:lnTo>
                <a:lnTo>
                  <a:pt x="6156498" y="1090464"/>
                </a:lnTo>
                <a:close/>
              </a:path>
              <a:path w="6254115" h="1471929">
                <a:moveTo>
                  <a:pt x="4018217" y="1165153"/>
                </a:moveTo>
                <a:lnTo>
                  <a:pt x="3244988" y="1165153"/>
                </a:lnTo>
                <a:lnTo>
                  <a:pt x="3280314" y="1131446"/>
                </a:lnTo>
                <a:lnTo>
                  <a:pt x="3317304" y="1099687"/>
                </a:lnTo>
                <a:lnTo>
                  <a:pt x="3355884" y="1069944"/>
                </a:lnTo>
                <a:lnTo>
                  <a:pt x="3395976" y="1042285"/>
                </a:lnTo>
                <a:lnTo>
                  <a:pt x="3437503" y="1016780"/>
                </a:lnTo>
                <a:lnTo>
                  <a:pt x="3480389" y="993498"/>
                </a:lnTo>
                <a:lnTo>
                  <a:pt x="3524556" y="972506"/>
                </a:lnTo>
                <a:lnTo>
                  <a:pt x="3569928" y="953874"/>
                </a:lnTo>
                <a:lnTo>
                  <a:pt x="3679781" y="912230"/>
                </a:lnTo>
                <a:lnTo>
                  <a:pt x="3725178" y="896359"/>
                </a:lnTo>
                <a:lnTo>
                  <a:pt x="3771218" y="882923"/>
                </a:lnTo>
                <a:lnTo>
                  <a:pt x="3817803" y="871934"/>
                </a:lnTo>
                <a:lnTo>
                  <a:pt x="3864836" y="863399"/>
                </a:lnTo>
                <a:lnTo>
                  <a:pt x="3912218" y="857328"/>
                </a:lnTo>
                <a:lnTo>
                  <a:pt x="3959852" y="853730"/>
                </a:lnTo>
                <a:lnTo>
                  <a:pt x="4007639" y="852614"/>
                </a:lnTo>
                <a:lnTo>
                  <a:pt x="4055481" y="853989"/>
                </a:lnTo>
                <a:lnTo>
                  <a:pt x="4103281" y="857863"/>
                </a:lnTo>
                <a:lnTo>
                  <a:pt x="4150940" y="864247"/>
                </a:lnTo>
                <a:lnTo>
                  <a:pt x="5476382" y="1077729"/>
                </a:lnTo>
                <a:lnTo>
                  <a:pt x="4082880" y="1077729"/>
                </a:lnTo>
                <a:lnTo>
                  <a:pt x="4018217" y="1165153"/>
                </a:lnTo>
                <a:close/>
              </a:path>
              <a:path w="6254115" h="1471929">
                <a:moveTo>
                  <a:pt x="6104283" y="1463911"/>
                </a:moveTo>
                <a:lnTo>
                  <a:pt x="4722874" y="1463911"/>
                </a:lnTo>
                <a:lnTo>
                  <a:pt x="4080731" y="1116632"/>
                </a:lnTo>
                <a:lnTo>
                  <a:pt x="4082880" y="1077729"/>
                </a:lnTo>
                <a:lnTo>
                  <a:pt x="5476382" y="1077729"/>
                </a:lnTo>
                <a:lnTo>
                  <a:pt x="5555448" y="1090464"/>
                </a:lnTo>
                <a:lnTo>
                  <a:pt x="6156498" y="1090464"/>
                </a:lnTo>
                <a:lnTo>
                  <a:pt x="6104283" y="1463911"/>
                </a:lnTo>
                <a:close/>
              </a:path>
              <a:path w="6254115" h="1471929">
                <a:moveTo>
                  <a:pt x="3315359" y="1392983"/>
                </a:moveTo>
                <a:lnTo>
                  <a:pt x="3053968" y="1392983"/>
                </a:lnTo>
                <a:lnTo>
                  <a:pt x="3057030" y="1389221"/>
                </a:lnTo>
                <a:lnTo>
                  <a:pt x="3323951" y="1389221"/>
                </a:lnTo>
                <a:lnTo>
                  <a:pt x="3315359" y="13929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259980" y="4220271"/>
            <a:ext cx="6626225" cy="5029835"/>
          </a:xfrm>
          <a:custGeom>
            <a:avLst/>
            <a:gdLst/>
            <a:ahLst/>
            <a:cxnLst/>
            <a:rect l="l" t="t" r="r" b="b"/>
            <a:pathLst>
              <a:path w="6626225" h="5029834">
                <a:moveTo>
                  <a:pt x="5217774" y="228600"/>
                </a:moveTo>
                <a:lnTo>
                  <a:pt x="4731684" y="228600"/>
                </a:lnTo>
                <a:lnTo>
                  <a:pt x="4738252" y="177800"/>
                </a:lnTo>
                <a:lnTo>
                  <a:pt x="4753443" y="139700"/>
                </a:lnTo>
                <a:lnTo>
                  <a:pt x="4776355" y="101600"/>
                </a:lnTo>
                <a:lnTo>
                  <a:pt x="4806083" y="63500"/>
                </a:lnTo>
                <a:lnTo>
                  <a:pt x="4841724" y="38100"/>
                </a:lnTo>
                <a:lnTo>
                  <a:pt x="4882373" y="12700"/>
                </a:lnTo>
                <a:lnTo>
                  <a:pt x="4927126" y="0"/>
                </a:lnTo>
                <a:lnTo>
                  <a:pt x="5024242" y="0"/>
                </a:lnTo>
                <a:lnTo>
                  <a:pt x="5070031" y="12700"/>
                </a:lnTo>
                <a:lnTo>
                  <a:pt x="5111467" y="38100"/>
                </a:lnTo>
                <a:lnTo>
                  <a:pt x="5147568" y="63500"/>
                </a:lnTo>
                <a:lnTo>
                  <a:pt x="5177354" y="101600"/>
                </a:lnTo>
                <a:lnTo>
                  <a:pt x="5199844" y="139700"/>
                </a:lnTo>
                <a:lnTo>
                  <a:pt x="5214057" y="190500"/>
                </a:lnTo>
                <a:lnTo>
                  <a:pt x="5217774" y="228600"/>
                </a:lnTo>
                <a:close/>
              </a:path>
              <a:path w="6626225" h="5029834">
                <a:moveTo>
                  <a:pt x="3872467" y="2286000"/>
                </a:moveTo>
                <a:lnTo>
                  <a:pt x="3844119" y="2260600"/>
                </a:lnTo>
                <a:lnTo>
                  <a:pt x="3817802" y="2235200"/>
                </a:lnTo>
                <a:lnTo>
                  <a:pt x="3793491" y="2197100"/>
                </a:lnTo>
                <a:lnTo>
                  <a:pt x="3771159" y="2171700"/>
                </a:lnTo>
                <a:lnTo>
                  <a:pt x="3750778" y="2133600"/>
                </a:lnTo>
                <a:lnTo>
                  <a:pt x="3732322" y="2095500"/>
                </a:lnTo>
                <a:lnTo>
                  <a:pt x="3715766" y="2057400"/>
                </a:lnTo>
                <a:lnTo>
                  <a:pt x="3701081" y="2006600"/>
                </a:lnTo>
                <a:lnTo>
                  <a:pt x="3688241" y="1968500"/>
                </a:lnTo>
                <a:lnTo>
                  <a:pt x="3677220" y="1917700"/>
                </a:lnTo>
                <a:lnTo>
                  <a:pt x="3667991" y="1854200"/>
                </a:lnTo>
                <a:lnTo>
                  <a:pt x="3660528" y="1803400"/>
                </a:lnTo>
                <a:lnTo>
                  <a:pt x="3654803" y="1739900"/>
                </a:lnTo>
                <a:lnTo>
                  <a:pt x="3650790" y="1676400"/>
                </a:lnTo>
                <a:lnTo>
                  <a:pt x="3648463" y="1600200"/>
                </a:lnTo>
                <a:lnTo>
                  <a:pt x="3647480" y="1536700"/>
                </a:lnTo>
                <a:lnTo>
                  <a:pt x="3647352" y="1473200"/>
                </a:lnTo>
                <a:lnTo>
                  <a:pt x="3647711" y="1422400"/>
                </a:lnTo>
                <a:lnTo>
                  <a:pt x="3648734" y="1371600"/>
                </a:lnTo>
                <a:lnTo>
                  <a:pt x="3650234" y="1333500"/>
                </a:lnTo>
                <a:lnTo>
                  <a:pt x="3652116" y="1295400"/>
                </a:lnTo>
                <a:lnTo>
                  <a:pt x="3650934" y="1295400"/>
                </a:lnTo>
                <a:lnTo>
                  <a:pt x="3653110" y="1231900"/>
                </a:lnTo>
                <a:lnTo>
                  <a:pt x="3658277" y="1130300"/>
                </a:lnTo>
                <a:lnTo>
                  <a:pt x="3668339" y="952500"/>
                </a:lnTo>
                <a:lnTo>
                  <a:pt x="3671475" y="901700"/>
                </a:lnTo>
                <a:lnTo>
                  <a:pt x="3676024" y="863600"/>
                </a:lnTo>
                <a:lnTo>
                  <a:pt x="3682182" y="825500"/>
                </a:lnTo>
                <a:lnTo>
                  <a:pt x="3690144" y="787400"/>
                </a:lnTo>
                <a:lnTo>
                  <a:pt x="3700104" y="749300"/>
                </a:lnTo>
                <a:lnTo>
                  <a:pt x="3712259" y="711200"/>
                </a:lnTo>
                <a:lnTo>
                  <a:pt x="3726804" y="673100"/>
                </a:lnTo>
                <a:lnTo>
                  <a:pt x="3743933" y="647700"/>
                </a:lnTo>
                <a:lnTo>
                  <a:pt x="3763841" y="609600"/>
                </a:lnTo>
                <a:lnTo>
                  <a:pt x="3786725" y="571500"/>
                </a:lnTo>
                <a:lnTo>
                  <a:pt x="3812779" y="546100"/>
                </a:lnTo>
                <a:lnTo>
                  <a:pt x="3842198" y="520700"/>
                </a:lnTo>
                <a:lnTo>
                  <a:pt x="3875177" y="482600"/>
                </a:lnTo>
                <a:lnTo>
                  <a:pt x="3911912" y="457200"/>
                </a:lnTo>
                <a:lnTo>
                  <a:pt x="3952597" y="431800"/>
                </a:lnTo>
                <a:lnTo>
                  <a:pt x="3997429" y="406400"/>
                </a:lnTo>
                <a:lnTo>
                  <a:pt x="4046602" y="381000"/>
                </a:lnTo>
                <a:lnTo>
                  <a:pt x="4100310" y="342900"/>
                </a:lnTo>
                <a:lnTo>
                  <a:pt x="4158751" y="317500"/>
                </a:lnTo>
                <a:lnTo>
                  <a:pt x="4222118" y="292100"/>
                </a:lnTo>
                <a:lnTo>
                  <a:pt x="4290607" y="266700"/>
                </a:lnTo>
                <a:lnTo>
                  <a:pt x="4348251" y="254000"/>
                </a:lnTo>
                <a:lnTo>
                  <a:pt x="4456673" y="228600"/>
                </a:lnTo>
                <a:lnTo>
                  <a:pt x="4507580" y="215900"/>
                </a:lnTo>
                <a:lnTo>
                  <a:pt x="4690704" y="215900"/>
                </a:lnTo>
                <a:lnTo>
                  <a:pt x="4731684" y="228600"/>
                </a:lnTo>
                <a:lnTo>
                  <a:pt x="5217774" y="228600"/>
                </a:lnTo>
                <a:lnTo>
                  <a:pt x="5214517" y="279400"/>
                </a:lnTo>
                <a:lnTo>
                  <a:pt x="5201596" y="330200"/>
                </a:lnTo>
                <a:lnTo>
                  <a:pt x="5181101" y="368300"/>
                </a:lnTo>
                <a:lnTo>
                  <a:pt x="5153883" y="406400"/>
                </a:lnTo>
                <a:lnTo>
                  <a:pt x="5120791" y="431800"/>
                </a:lnTo>
                <a:lnTo>
                  <a:pt x="5082677" y="457200"/>
                </a:lnTo>
                <a:lnTo>
                  <a:pt x="5112329" y="495300"/>
                </a:lnTo>
                <a:lnTo>
                  <a:pt x="5140289" y="533400"/>
                </a:lnTo>
                <a:lnTo>
                  <a:pt x="5166678" y="571500"/>
                </a:lnTo>
                <a:lnTo>
                  <a:pt x="5191616" y="622300"/>
                </a:lnTo>
                <a:lnTo>
                  <a:pt x="5275166" y="825500"/>
                </a:lnTo>
                <a:lnTo>
                  <a:pt x="5283299" y="876300"/>
                </a:lnTo>
                <a:lnTo>
                  <a:pt x="3852538" y="876300"/>
                </a:lnTo>
                <a:lnTo>
                  <a:pt x="3844713" y="939800"/>
                </a:lnTo>
                <a:lnTo>
                  <a:pt x="3830981" y="990600"/>
                </a:lnTo>
                <a:lnTo>
                  <a:pt x="3812623" y="1041400"/>
                </a:lnTo>
                <a:lnTo>
                  <a:pt x="3790921" y="1092200"/>
                </a:lnTo>
                <a:lnTo>
                  <a:pt x="3767156" y="1143000"/>
                </a:lnTo>
                <a:lnTo>
                  <a:pt x="3742610" y="1181100"/>
                </a:lnTo>
                <a:lnTo>
                  <a:pt x="3718565" y="1219200"/>
                </a:lnTo>
                <a:lnTo>
                  <a:pt x="3734464" y="1295400"/>
                </a:lnTo>
                <a:lnTo>
                  <a:pt x="3756644" y="1409700"/>
                </a:lnTo>
                <a:lnTo>
                  <a:pt x="3769490" y="1473200"/>
                </a:lnTo>
                <a:lnTo>
                  <a:pt x="3808670" y="1473200"/>
                </a:lnTo>
                <a:lnTo>
                  <a:pt x="3790570" y="1485900"/>
                </a:lnTo>
                <a:lnTo>
                  <a:pt x="3773572" y="1485900"/>
                </a:lnTo>
                <a:lnTo>
                  <a:pt x="3791588" y="1574800"/>
                </a:lnTo>
                <a:lnTo>
                  <a:pt x="3810367" y="1676400"/>
                </a:lnTo>
                <a:lnTo>
                  <a:pt x="3829385" y="1765300"/>
                </a:lnTo>
                <a:lnTo>
                  <a:pt x="3932949" y="1765300"/>
                </a:lnTo>
                <a:lnTo>
                  <a:pt x="3892532" y="1778000"/>
                </a:lnTo>
                <a:lnTo>
                  <a:pt x="3847595" y="1790700"/>
                </a:lnTo>
                <a:lnTo>
                  <a:pt x="3833575" y="1790700"/>
                </a:lnTo>
                <a:lnTo>
                  <a:pt x="3840921" y="1828800"/>
                </a:lnTo>
                <a:lnTo>
                  <a:pt x="3848186" y="1854200"/>
                </a:lnTo>
                <a:lnTo>
                  <a:pt x="3862314" y="1930400"/>
                </a:lnTo>
                <a:lnTo>
                  <a:pt x="3879360" y="2006600"/>
                </a:lnTo>
                <a:lnTo>
                  <a:pt x="3898548" y="2057400"/>
                </a:lnTo>
                <a:lnTo>
                  <a:pt x="3920061" y="2108200"/>
                </a:lnTo>
                <a:lnTo>
                  <a:pt x="3944081" y="2159000"/>
                </a:lnTo>
                <a:lnTo>
                  <a:pt x="4000369" y="2209800"/>
                </a:lnTo>
                <a:lnTo>
                  <a:pt x="3973564" y="2209800"/>
                </a:lnTo>
                <a:lnTo>
                  <a:pt x="3872467" y="2286000"/>
                </a:lnTo>
                <a:close/>
              </a:path>
              <a:path w="6626225" h="5029834">
                <a:moveTo>
                  <a:pt x="4785095" y="2209800"/>
                </a:moveTo>
                <a:lnTo>
                  <a:pt x="4766010" y="2209800"/>
                </a:lnTo>
                <a:lnTo>
                  <a:pt x="4765981" y="1993900"/>
                </a:lnTo>
                <a:lnTo>
                  <a:pt x="4724647" y="1714500"/>
                </a:lnTo>
                <a:lnTo>
                  <a:pt x="4675376" y="1473200"/>
                </a:lnTo>
                <a:lnTo>
                  <a:pt x="4651537" y="1371600"/>
                </a:lnTo>
                <a:lnTo>
                  <a:pt x="4254724" y="1270000"/>
                </a:lnTo>
                <a:lnTo>
                  <a:pt x="4010287" y="1104900"/>
                </a:lnTo>
                <a:lnTo>
                  <a:pt x="3886725" y="952500"/>
                </a:lnTo>
                <a:lnTo>
                  <a:pt x="3852538" y="876300"/>
                </a:lnTo>
                <a:lnTo>
                  <a:pt x="5283299" y="876300"/>
                </a:lnTo>
                <a:lnTo>
                  <a:pt x="5303632" y="1003300"/>
                </a:lnTo>
                <a:lnTo>
                  <a:pt x="5302223" y="1130300"/>
                </a:lnTo>
                <a:lnTo>
                  <a:pt x="5296151" y="1181100"/>
                </a:lnTo>
                <a:lnTo>
                  <a:pt x="5338425" y="1257300"/>
                </a:lnTo>
                <a:lnTo>
                  <a:pt x="5415936" y="1435100"/>
                </a:lnTo>
                <a:lnTo>
                  <a:pt x="5454719" y="1663700"/>
                </a:lnTo>
                <a:lnTo>
                  <a:pt x="5380811" y="1879600"/>
                </a:lnTo>
                <a:lnTo>
                  <a:pt x="5347678" y="1917700"/>
                </a:lnTo>
                <a:lnTo>
                  <a:pt x="5311884" y="1943100"/>
                </a:lnTo>
                <a:lnTo>
                  <a:pt x="5273914" y="1981200"/>
                </a:lnTo>
                <a:lnTo>
                  <a:pt x="5234255" y="2006600"/>
                </a:lnTo>
                <a:lnTo>
                  <a:pt x="5193391" y="2032000"/>
                </a:lnTo>
                <a:lnTo>
                  <a:pt x="5068436" y="2108200"/>
                </a:lnTo>
                <a:lnTo>
                  <a:pt x="5027616" y="2120900"/>
                </a:lnTo>
                <a:lnTo>
                  <a:pt x="5029026" y="2133600"/>
                </a:lnTo>
                <a:lnTo>
                  <a:pt x="5008439" y="2133600"/>
                </a:lnTo>
                <a:lnTo>
                  <a:pt x="4914175" y="2171700"/>
                </a:lnTo>
                <a:lnTo>
                  <a:pt x="4837105" y="2197100"/>
                </a:lnTo>
                <a:lnTo>
                  <a:pt x="4785095" y="2209800"/>
                </a:lnTo>
                <a:close/>
              </a:path>
              <a:path w="6626225" h="5029834">
                <a:moveTo>
                  <a:pt x="4128003" y="1397000"/>
                </a:moveTo>
                <a:lnTo>
                  <a:pt x="4114681" y="1384300"/>
                </a:lnTo>
                <a:lnTo>
                  <a:pt x="4125704" y="1371600"/>
                </a:lnTo>
                <a:lnTo>
                  <a:pt x="4153954" y="1358900"/>
                </a:lnTo>
                <a:lnTo>
                  <a:pt x="4198196" y="1346200"/>
                </a:lnTo>
                <a:lnTo>
                  <a:pt x="4257194" y="1346200"/>
                </a:lnTo>
                <a:lnTo>
                  <a:pt x="4293454" y="1358900"/>
                </a:lnTo>
                <a:lnTo>
                  <a:pt x="4202665" y="1358900"/>
                </a:lnTo>
                <a:lnTo>
                  <a:pt x="4163046" y="1371600"/>
                </a:lnTo>
                <a:lnTo>
                  <a:pt x="4137830" y="1384300"/>
                </a:lnTo>
                <a:lnTo>
                  <a:pt x="4128003" y="1397000"/>
                </a:lnTo>
                <a:close/>
              </a:path>
              <a:path w="6626225" h="5029834">
                <a:moveTo>
                  <a:pt x="4321172" y="1384300"/>
                </a:moveTo>
                <a:lnTo>
                  <a:pt x="4255702" y="1371600"/>
                </a:lnTo>
                <a:lnTo>
                  <a:pt x="4202665" y="1358900"/>
                </a:lnTo>
                <a:lnTo>
                  <a:pt x="4293454" y="1358900"/>
                </a:lnTo>
                <a:lnTo>
                  <a:pt x="4329713" y="1371600"/>
                </a:lnTo>
                <a:lnTo>
                  <a:pt x="4321172" y="1384300"/>
                </a:lnTo>
                <a:close/>
              </a:path>
              <a:path w="6626225" h="5029834">
                <a:moveTo>
                  <a:pt x="3809031" y="1422400"/>
                </a:moveTo>
                <a:lnTo>
                  <a:pt x="3793287" y="1422400"/>
                </a:lnTo>
                <a:lnTo>
                  <a:pt x="3783617" y="1409700"/>
                </a:lnTo>
                <a:lnTo>
                  <a:pt x="3802698" y="1397000"/>
                </a:lnTo>
                <a:lnTo>
                  <a:pt x="3847387" y="1384300"/>
                </a:lnTo>
                <a:lnTo>
                  <a:pt x="3908161" y="1397000"/>
                </a:lnTo>
                <a:lnTo>
                  <a:pt x="3941830" y="1409700"/>
                </a:lnTo>
                <a:lnTo>
                  <a:pt x="3848818" y="1409700"/>
                </a:lnTo>
                <a:lnTo>
                  <a:pt x="3809031" y="1422400"/>
                </a:lnTo>
                <a:close/>
              </a:path>
              <a:path w="6626225" h="5029834">
                <a:moveTo>
                  <a:pt x="3963572" y="1435100"/>
                </a:moveTo>
                <a:lnTo>
                  <a:pt x="3903410" y="1409700"/>
                </a:lnTo>
                <a:lnTo>
                  <a:pt x="3941830" y="1409700"/>
                </a:lnTo>
                <a:lnTo>
                  <a:pt x="3975498" y="1422400"/>
                </a:lnTo>
                <a:lnTo>
                  <a:pt x="3963572" y="1435100"/>
                </a:lnTo>
                <a:close/>
              </a:path>
              <a:path w="6626225" h="5029834">
                <a:moveTo>
                  <a:pt x="4235868" y="1752600"/>
                </a:moveTo>
                <a:lnTo>
                  <a:pt x="4190909" y="1739900"/>
                </a:lnTo>
                <a:lnTo>
                  <a:pt x="4150477" y="1727200"/>
                </a:lnTo>
                <a:lnTo>
                  <a:pt x="4116198" y="1701800"/>
                </a:lnTo>
                <a:lnTo>
                  <a:pt x="4089700" y="1663700"/>
                </a:lnTo>
                <a:lnTo>
                  <a:pt x="4072608" y="1625600"/>
                </a:lnTo>
                <a:lnTo>
                  <a:pt x="4066549" y="1574800"/>
                </a:lnTo>
                <a:lnTo>
                  <a:pt x="4072608" y="1536700"/>
                </a:lnTo>
                <a:lnTo>
                  <a:pt x="4089700" y="1485900"/>
                </a:lnTo>
                <a:lnTo>
                  <a:pt x="4116198" y="1460500"/>
                </a:lnTo>
                <a:lnTo>
                  <a:pt x="4150477" y="1435100"/>
                </a:lnTo>
                <a:lnTo>
                  <a:pt x="4190909" y="1409700"/>
                </a:lnTo>
                <a:lnTo>
                  <a:pt x="4280805" y="1409700"/>
                </a:lnTo>
                <a:lnTo>
                  <a:pt x="4301013" y="1422400"/>
                </a:lnTo>
                <a:lnTo>
                  <a:pt x="4235868" y="1422400"/>
                </a:lnTo>
                <a:lnTo>
                  <a:pt x="4188715" y="1435100"/>
                </a:lnTo>
                <a:lnTo>
                  <a:pt x="4147727" y="1460500"/>
                </a:lnTo>
                <a:lnTo>
                  <a:pt x="4115382" y="1485900"/>
                </a:lnTo>
                <a:lnTo>
                  <a:pt x="4094158" y="1524000"/>
                </a:lnTo>
                <a:lnTo>
                  <a:pt x="4086532" y="1574800"/>
                </a:lnTo>
                <a:lnTo>
                  <a:pt x="4094158" y="1625600"/>
                </a:lnTo>
                <a:lnTo>
                  <a:pt x="4115382" y="1663700"/>
                </a:lnTo>
                <a:lnTo>
                  <a:pt x="4147727" y="1701800"/>
                </a:lnTo>
                <a:lnTo>
                  <a:pt x="4188715" y="1714500"/>
                </a:lnTo>
                <a:lnTo>
                  <a:pt x="4235868" y="1727200"/>
                </a:lnTo>
                <a:lnTo>
                  <a:pt x="4321222" y="1727200"/>
                </a:lnTo>
                <a:lnTo>
                  <a:pt x="4280805" y="1739900"/>
                </a:lnTo>
                <a:lnTo>
                  <a:pt x="4235868" y="1752600"/>
                </a:lnTo>
                <a:close/>
              </a:path>
              <a:path w="6626225" h="5029834">
                <a:moveTo>
                  <a:pt x="4321222" y="1727200"/>
                </a:moveTo>
                <a:lnTo>
                  <a:pt x="4235868" y="1727200"/>
                </a:lnTo>
                <a:lnTo>
                  <a:pt x="4282995" y="1714500"/>
                </a:lnTo>
                <a:lnTo>
                  <a:pt x="4323967" y="1701800"/>
                </a:lnTo>
                <a:lnTo>
                  <a:pt x="4356304" y="1663700"/>
                </a:lnTo>
                <a:lnTo>
                  <a:pt x="4377525" y="1625600"/>
                </a:lnTo>
                <a:lnTo>
                  <a:pt x="4385150" y="1574800"/>
                </a:lnTo>
                <a:lnTo>
                  <a:pt x="4377525" y="1524000"/>
                </a:lnTo>
                <a:lnTo>
                  <a:pt x="4356304" y="1485900"/>
                </a:lnTo>
                <a:lnTo>
                  <a:pt x="4323967" y="1460500"/>
                </a:lnTo>
                <a:lnTo>
                  <a:pt x="4282995" y="1435100"/>
                </a:lnTo>
                <a:lnTo>
                  <a:pt x="4235868" y="1422400"/>
                </a:lnTo>
                <a:lnTo>
                  <a:pt x="4301013" y="1422400"/>
                </a:lnTo>
                <a:lnTo>
                  <a:pt x="4355491" y="1460500"/>
                </a:lnTo>
                <a:lnTo>
                  <a:pt x="4399075" y="1536700"/>
                </a:lnTo>
                <a:lnTo>
                  <a:pt x="4405133" y="1574800"/>
                </a:lnTo>
                <a:lnTo>
                  <a:pt x="4399075" y="1625600"/>
                </a:lnTo>
                <a:lnTo>
                  <a:pt x="4381985" y="1663700"/>
                </a:lnTo>
                <a:lnTo>
                  <a:pt x="4355491" y="1701800"/>
                </a:lnTo>
                <a:lnTo>
                  <a:pt x="4321222" y="1727200"/>
                </a:lnTo>
                <a:close/>
              </a:path>
              <a:path w="6626225" h="5029834">
                <a:moveTo>
                  <a:pt x="3932949" y="1765300"/>
                </a:moveTo>
                <a:lnTo>
                  <a:pt x="3894722" y="1765300"/>
                </a:lnTo>
                <a:lnTo>
                  <a:pt x="3935694" y="1739900"/>
                </a:lnTo>
                <a:lnTo>
                  <a:pt x="3968031" y="1701800"/>
                </a:lnTo>
                <a:lnTo>
                  <a:pt x="3989252" y="1663700"/>
                </a:lnTo>
                <a:lnTo>
                  <a:pt x="3996877" y="1625600"/>
                </a:lnTo>
                <a:lnTo>
                  <a:pt x="3989252" y="1574800"/>
                </a:lnTo>
                <a:lnTo>
                  <a:pt x="3968031" y="1536700"/>
                </a:lnTo>
                <a:lnTo>
                  <a:pt x="3935694" y="1498600"/>
                </a:lnTo>
                <a:lnTo>
                  <a:pt x="3894722" y="1473200"/>
                </a:lnTo>
                <a:lnTo>
                  <a:pt x="3769490" y="1473200"/>
                </a:lnTo>
                <a:lnTo>
                  <a:pt x="3787586" y="1460500"/>
                </a:lnTo>
                <a:lnTo>
                  <a:pt x="3806730" y="1460500"/>
                </a:lnTo>
                <a:lnTo>
                  <a:pt x="3826780" y="1447800"/>
                </a:lnTo>
                <a:lnTo>
                  <a:pt x="3847595" y="1447800"/>
                </a:lnTo>
                <a:lnTo>
                  <a:pt x="3892532" y="1460500"/>
                </a:lnTo>
                <a:lnTo>
                  <a:pt x="3932949" y="1473200"/>
                </a:lnTo>
                <a:lnTo>
                  <a:pt x="3967218" y="1498600"/>
                </a:lnTo>
                <a:lnTo>
                  <a:pt x="3993712" y="1536700"/>
                </a:lnTo>
                <a:lnTo>
                  <a:pt x="4010802" y="1574800"/>
                </a:lnTo>
                <a:lnTo>
                  <a:pt x="4016860" y="1625600"/>
                </a:lnTo>
                <a:lnTo>
                  <a:pt x="4010802" y="1663700"/>
                </a:lnTo>
                <a:lnTo>
                  <a:pt x="3993712" y="1701800"/>
                </a:lnTo>
                <a:lnTo>
                  <a:pt x="3967218" y="1739900"/>
                </a:lnTo>
                <a:lnTo>
                  <a:pt x="3932949" y="1765300"/>
                </a:lnTo>
                <a:close/>
              </a:path>
              <a:path w="6626225" h="5029834">
                <a:moveTo>
                  <a:pt x="4241316" y="1625600"/>
                </a:moveTo>
                <a:lnTo>
                  <a:pt x="4197760" y="1625600"/>
                </a:lnTo>
                <a:lnTo>
                  <a:pt x="4202825" y="1612900"/>
                </a:lnTo>
                <a:lnTo>
                  <a:pt x="4236251" y="1612900"/>
                </a:lnTo>
                <a:lnTo>
                  <a:pt x="4241316" y="1625600"/>
                </a:lnTo>
                <a:close/>
              </a:path>
              <a:path w="6626225" h="5029834">
                <a:moveTo>
                  <a:pt x="4236251" y="1651000"/>
                </a:moveTo>
                <a:lnTo>
                  <a:pt x="4202825" y="1651000"/>
                </a:lnTo>
                <a:lnTo>
                  <a:pt x="4197760" y="1638300"/>
                </a:lnTo>
                <a:lnTo>
                  <a:pt x="4195902" y="1625600"/>
                </a:lnTo>
                <a:lnTo>
                  <a:pt x="4243174" y="1625600"/>
                </a:lnTo>
                <a:lnTo>
                  <a:pt x="4241316" y="1638300"/>
                </a:lnTo>
                <a:lnTo>
                  <a:pt x="4236251" y="1651000"/>
                </a:lnTo>
                <a:close/>
              </a:path>
              <a:path w="6626225" h="5029834">
                <a:moveTo>
                  <a:pt x="3900353" y="1651000"/>
                </a:moveTo>
                <a:lnTo>
                  <a:pt x="3866927" y="1651000"/>
                </a:lnTo>
                <a:lnTo>
                  <a:pt x="3874440" y="1638300"/>
                </a:lnTo>
                <a:lnTo>
                  <a:pt x="3892840" y="1638300"/>
                </a:lnTo>
                <a:lnTo>
                  <a:pt x="3900353" y="1651000"/>
                </a:lnTo>
                <a:close/>
              </a:path>
              <a:path w="6626225" h="5029834">
                <a:moveTo>
                  <a:pt x="3905419" y="1676400"/>
                </a:moveTo>
                <a:lnTo>
                  <a:pt x="3861862" y="1676400"/>
                </a:lnTo>
                <a:lnTo>
                  <a:pt x="3860004" y="1663700"/>
                </a:lnTo>
                <a:lnTo>
                  <a:pt x="3861862" y="1651000"/>
                </a:lnTo>
                <a:lnTo>
                  <a:pt x="3905419" y="1651000"/>
                </a:lnTo>
                <a:lnTo>
                  <a:pt x="3907276" y="1663700"/>
                </a:lnTo>
                <a:lnTo>
                  <a:pt x="3905419" y="1676400"/>
                </a:lnTo>
                <a:close/>
              </a:path>
              <a:path w="6626225" h="5029834">
                <a:moveTo>
                  <a:pt x="3892840" y="1689100"/>
                </a:moveTo>
                <a:lnTo>
                  <a:pt x="3874440" y="1689100"/>
                </a:lnTo>
                <a:lnTo>
                  <a:pt x="3866927" y="1676400"/>
                </a:lnTo>
                <a:lnTo>
                  <a:pt x="3900353" y="1676400"/>
                </a:lnTo>
                <a:lnTo>
                  <a:pt x="3892840" y="1689100"/>
                </a:lnTo>
                <a:close/>
              </a:path>
              <a:path w="6626225" h="5029834">
                <a:moveTo>
                  <a:pt x="3987369" y="1930400"/>
                </a:moveTo>
                <a:lnTo>
                  <a:pt x="4019331" y="1689100"/>
                </a:lnTo>
                <a:lnTo>
                  <a:pt x="4039153" y="1689100"/>
                </a:lnTo>
                <a:lnTo>
                  <a:pt x="4011381" y="1905000"/>
                </a:lnTo>
                <a:lnTo>
                  <a:pt x="4063828" y="1905000"/>
                </a:lnTo>
                <a:lnTo>
                  <a:pt x="3987369" y="1930400"/>
                </a:lnTo>
                <a:close/>
              </a:path>
              <a:path w="6626225" h="5029834">
                <a:moveTo>
                  <a:pt x="4063828" y="1905000"/>
                </a:moveTo>
                <a:lnTo>
                  <a:pt x="4011381" y="1905000"/>
                </a:lnTo>
                <a:lnTo>
                  <a:pt x="4095879" y="1879600"/>
                </a:lnTo>
                <a:lnTo>
                  <a:pt x="4102057" y="1892300"/>
                </a:lnTo>
                <a:lnTo>
                  <a:pt x="4063828" y="1905000"/>
                </a:lnTo>
                <a:close/>
              </a:path>
              <a:path w="6626225" h="5029834">
                <a:moveTo>
                  <a:pt x="4081934" y="1993900"/>
                </a:moveTo>
                <a:lnTo>
                  <a:pt x="4068215" y="1993900"/>
                </a:lnTo>
                <a:lnTo>
                  <a:pt x="4067463" y="1968500"/>
                </a:lnTo>
                <a:lnTo>
                  <a:pt x="4108872" y="1968500"/>
                </a:lnTo>
                <a:lnTo>
                  <a:pt x="4149417" y="1943100"/>
                </a:lnTo>
                <a:lnTo>
                  <a:pt x="4193915" y="1917700"/>
                </a:lnTo>
                <a:lnTo>
                  <a:pt x="4245510" y="1917700"/>
                </a:lnTo>
                <a:lnTo>
                  <a:pt x="4250258" y="1930400"/>
                </a:lnTo>
                <a:lnTo>
                  <a:pt x="4213775" y="1930400"/>
                </a:lnTo>
                <a:lnTo>
                  <a:pt x="4205571" y="1943100"/>
                </a:lnTo>
                <a:lnTo>
                  <a:pt x="4157557" y="1968500"/>
                </a:lnTo>
                <a:lnTo>
                  <a:pt x="4114029" y="1981200"/>
                </a:lnTo>
                <a:lnTo>
                  <a:pt x="4081934" y="1993900"/>
                </a:lnTo>
                <a:close/>
              </a:path>
              <a:path w="6626225" h="5029834">
                <a:moveTo>
                  <a:pt x="4163295" y="2044700"/>
                </a:moveTo>
                <a:lnTo>
                  <a:pt x="4156581" y="2032000"/>
                </a:lnTo>
                <a:lnTo>
                  <a:pt x="4189011" y="2006600"/>
                </a:lnTo>
                <a:lnTo>
                  <a:pt x="4212447" y="1993900"/>
                </a:lnTo>
                <a:lnTo>
                  <a:pt x="4227060" y="1968500"/>
                </a:lnTo>
                <a:lnTo>
                  <a:pt x="4233021" y="1943100"/>
                </a:lnTo>
                <a:lnTo>
                  <a:pt x="4233719" y="1943100"/>
                </a:lnTo>
                <a:lnTo>
                  <a:pt x="4232001" y="1930400"/>
                </a:lnTo>
                <a:lnTo>
                  <a:pt x="4250258" y="1930400"/>
                </a:lnTo>
                <a:lnTo>
                  <a:pt x="4252780" y="1943100"/>
                </a:lnTo>
                <a:lnTo>
                  <a:pt x="4252951" y="1955800"/>
                </a:lnTo>
                <a:lnTo>
                  <a:pt x="4245869" y="1981200"/>
                </a:lnTo>
                <a:lnTo>
                  <a:pt x="4228690" y="2006600"/>
                </a:lnTo>
                <a:lnTo>
                  <a:pt x="4201228" y="2032000"/>
                </a:lnTo>
                <a:lnTo>
                  <a:pt x="4163295" y="2044700"/>
                </a:lnTo>
                <a:close/>
              </a:path>
              <a:path w="6626225" h="5029834">
                <a:moveTo>
                  <a:pt x="4077152" y="2247900"/>
                </a:moveTo>
                <a:lnTo>
                  <a:pt x="4031073" y="2235200"/>
                </a:lnTo>
                <a:lnTo>
                  <a:pt x="3990700" y="2222500"/>
                </a:lnTo>
                <a:lnTo>
                  <a:pt x="4078609" y="2222500"/>
                </a:lnTo>
                <a:lnTo>
                  <a:pt x="4127655" y="2209800"/>
                </a:lnTo>
                <a:lnTo>
                  <a:pt x="4185051" y="2197100"/>
                </a:lnTo>
                <a:lnTo>
                  <a:pt x="4279190" y="2159000"/>
                </a:lnTo>
                <a:lnTo>
                  <a:pt x="4334642" y="2146300"/>
                </a:lnTo>
                <a:lnTo>
                  <a:pt x="4361106" y="2133600"/>
                </a:lnTo>
                <a:lnTo>
                  <a:pt x="4368283" y="2120900"/>
                </a:lnTo>
                <a:lnTo>
                  <a:pt x="4374568" y="2120900"/>
                </a:lnTo>
                <a:lnTo>
                  <a:pt x="4380262" y="2133600"/>
                </a:lnTo>
                <a:lnTo>
                  <a:pt x="4382196" y="2133600"/>
                </a:lnTo>
                <a:lnTo>
                  <a:pt x="4383993" y="2146300"/>
                </a:lnTo>
                <a:lnTo>
                  <a:pt x="4364576" y="2146300"/>
                </a:lnTo>
                <a:lnTo>
                  <a:pt x="4344484" y="2159000"/>
                </a:lnTo>
                <a:lnTo>
                  <a:pt x="4311087" y="2171700"/>
                </a:lnTo>
                <a:lnTo>
                  <a:pt x="4261312" y="2184400"/>
                </a:lnTo>
                <a:lnTo>
                  <a:pt x="4192088" y="2222500"/>
                </a:lnTo>
                <a:lnTo>
                  <a:pt x="4130352" y="2235200"/>
                </a:lnTo>
                <a:lnTo>
                  <a:pt x="4077152" y="2247900"/>
                </a:lnTo>
                <a:close/>
              </a:path>
              <a:path w="6626225" h="5029834">
                <a:moveTo>
                  <a:pt x="5039541" y="2235200"/>
                </a:moveTo>
                <a:lnTo>
                  <a:pt x="5019666" y="2235200"/>
                </a:lnTo>
                <a:lnTo>
                  <a:pt x="5019021" y="2222500"/>
                </a:lnTo>
                <a:lnTo>
                  <a:pt x="5008439" y="2133600"/>
                </a:lnTo>
                <a:lnTo>
                  <a:pt x="5029026" y="2133600"/>
                </a:lnTo>
                <a:lnTo>
                  <a:pt x="5038897" y="2222500"/>
                </a:lnTo>
                <a:lnTo>
                  <a:pt x="5039541" y="2235200"/>
                </a:lnTo>
                <a:close/>
              </a:path>
              <a:path w="6626225" h="5029834">
                <a:moveTo>
                  <a:pt x="4402662" y="2286000"/>
                </a:moveTo>
                <a:lnTo>
                  <a:pt x="4382142" y="2286000"/>
                </a:lnTo>
                <a:lnTo>
                  <a:pt x="4364576" y="2146300"/>
                </a:lnTo>
                <a:lnTo>
                  <a:pt x="4383993" y="2146300"/>
                </a:lnTo>
                <a:lnTo>
                  <a:pt x="4401964" y="2273300"/>
                </a:lnTo>
                <a:lnTo>
                  <a:pt x="4402662" y="2286000"/>
                </a:lnTo>
                <a:close/>
              </a:path>
              <a:path w="6626225" h="5029834">
                <a:moveTo>
                  <a:pt x="4036614" y="2222500"/>
                </a:moveTo>
                <a:lnTo>
                  <a:pt x="3979151" y="2222500"/>
                </a:lnTo>
                <a:lnTo>
                  <a:pt x="3973564" y="2209800"/>
                </a:lnTo>
                <a:lnTo>
                  <a:pt x="4000369" y="2209800"/>
                </a:lnTo>
                <a:lnTo>
                  <a:pt x="4036614" y="2222500"/>
                </a:lnTo>
                <a:close/>
              </a:path>
              <a:path w="6626225" h="5029834">
                <a:moveTo>
                  <a:pt x="3586321" y="3987858"/>
                </a:moveTo>
                <a:lnTo>
                  <a:pt x="3561333" y="3987858"/>
                </a:lnTo>
                <a:lnTo>
                  <a:pt x="3843244" y="3276658"/>
                </a:lnTo>
                <a:lnTo>
                  <a:pt x="3861831" y="3276658"/>
                </a:lnTo>
                <a:lnTo>
                  <a:pt x="3586321" y="3987858"/>
                </a:lnTo>
                <a:close/>
              </a:path>
              <a:path w="6626225" h="5029834">
                <a:moveTo>
                  <a:pt x="5288696" y="3848158"/>
                </a:moveTo>
                <a:lnTo>
                  <a:pt x="5210480" y="3848158"/>
                </a:lnTo>
                <a:lnTo>
                  <a:pt x="5177945" y="3835458"/>
                </a:lnTo>
                <a:lnTo>
                  <a:pt x="5123019" y="3797358"/>
                </a:lnTo>
                <a:lnTo>
                  <a:pt x="5092860" y="3746558"/>
                </a:lnTo>
                <a:lnTo>
                  <a:pt x="5071475" y="3695758"/>
                </a:lnTo>
                <a:lnTo>
                  <a:pt x="5057485" y="3644958"/>
                </a:lnTo>
                <a:lnTo>
                  <a:pt x="5049508" y="3581458"/>
                </a:lnTo>
                <a:lnTo>
                  <a:pt x="5046165" y="3530658"/>
                </a:lnTo>
                <a:lnTo>
                  <a:pt x="5046075" y="3479858"/>
                </a:lnTo>
                <a:lnTo>
                  <a:pt x="5047858" y="3429058"/>
                </a:lnTo>
                <a:lnTo>
                  <a:pt x="5050133" y="3403658"/>
                </a:lnTo>
                <a:lnTo>
                  <a:pt x="5051520" y="3390958"/>
                </a:lnTo>
                <a:lnTo>
                  <a:pt x="5052702" y="3378258"/>
                </a:lnTo>
                <a:lnTo>
                  <a:pt x="5348258" y="3403658"/>
                </a:lnTo>
                <a:lnTo>
                  <a:pt x="5070375" y="3403658"/>
                </a:lnTo>
                <a:lnTo>
                  <a:pt x="5068291" y="3429058"/>
                </a:lnTo>
                <a:lnTo>
                  <a:pt x="5066492" y="3467158"/>
                </a:lnTo>
                <a:lnTo>
                  <a:pt x="5066343" y="3517958"/>
                </a:lnTo>
                <a:lnTo>
                  <a:pt x="5069207" y="3568758"/>
                </a:lnTo>
                <a:lnTo>
                  <a:pt x="5076447" y="3632258"/>
                </a:lnTo>
                <a:lnTo>
                  <a:pt x="5089427" y="3683058"/>
                </a:lnTo>
                <a:lnTo>
                  <a:pt x="5109510" y="3733858"/>
                </a:lnTo>
                <a:lnTo>
                  <a:pt x="5138060" y="3784658"/>
                </a:lnTo>
                <a:lnTo>
                  <a:pt x="5160584" y="3797358"/>
                </a:lnTo>
                <a:lnTo>
                  <a:pt x="5186191" y="3822758"/>
                </a:lnTo>
                <a:lnTo>
                  <a:pt x="5345371" y="3822758"/>
                </a:lnTo>
                <a:lnTo>
                  <a:pt x="5327681" y="3835458"/>
                </a:lnTo>
                <a:lnTo>
                  <a:pt x="5288696" y="3848158"/>
                </a:lnTo>
                <a:close/>
              </a:path>
              <a:path w="6626225" h="5029834">
                <a:moveTo>
                  <a:pt x="5345371" y="3822758"/>
                </a:moveTo>
                <a:lnTo>
                  <a:pt x="5294355" y="3822758"/>
                </a:lnTo>
                <a:lnTo>
                  <a:pt x="5335232" y="3797358"/>
                </a:lnTo>
                <a:lnTo>
                  <a:pt x="5369469" y="3771958"/>
                </a:lnTo>
                <a:lnTo>
                  <a:pt x="5397652" y="3733858"/>
                </a:lnTo>
                <a:lnTo>
                  <a:pt x="5420372" y="3695758"/>
                </a:lnTo>
                <a:lnTo>
                  <a:pt x="5438215" y="3657658"/>
                </a:lnTo>
                <a:lnTo>
                  <a:pt x="5451771" y="3606858"/>
                </a:lnTo>
                <a:lnTo>
                  <a:pt x="5461628" y="3568758"/>
                </a:lnTo>
                <a:lnTo>
                  <a:pt x="5468375" y="3517958"/>
                </a:lnTo>
                <a:lnTo>
                  <a:pt x="5472600" y="3479858"/>
                </a:lnTo>
                <a:lnTo>
                  <a:pt x="5475838" y="3429058"/>
                </a:lnTo>
                <a:lnTo>
                  <a:pt x="5070375" y="3403658"/>
                </a:lnTo>
                <a:lnTo>
                  <a:pt x="5348258" y="3403658"/>
                </a:lnTo>
                <a:lnTo>
                  <a:pt x="5496036" y="3416358"/>
                </a:lnTo>
                <a:lnTo>
                  <a:pt x="5496036" y="3429058"/>
                </a:lnTo>
                <a:lnTo>
                  <a:pt x="5492101" y="3492558"/>
                </a:lnTo>
                <a:lnTo>
                  <a:pt x="5483073" y="3556058"/>
                </a:lnTo>
                <a:lnTo>
                  <a:pt x="5465685" y="3632258"/>
                </a:lnTo>
                <a:lnTo>
                  <a:pt x="5446147" y="3695758"/>
                </a:lnTo>
                <a:lnTo>
                  <a:pt x="5422435" y="3733858"/>
                </a:lnTo>
                <a:lnTo>
                  <a:pt x="5394692" y="3771958"/>
                </a:lnTo>
                <a:lnTo>
                  <a:pt x="5363060" y="3810058"/>
                </a:lnTo>
                <a:lnTo>
                  <a:pt x="5345371" y="3822758"/>
                </a:lnTo>
                <a:close/>
              </a:path>
              <a:path w="6626225" h="5029834">
                <a:moveTo>
                  <a:pt x="1100571" y="4889558"/>
                </a:moveTo>
                <a:lnTo>
                  <a:pt x="1081609" y="4889558"/>
                </a:lnTo>
                <a:lnTo>
                  <a:pt x="241246" y="3416358"/>
                </a:lnTo>
                <a:lnTo>
                  <a:pt x="2474298" y="3416358"/>
                </a:lnTo>
                <a:lnTo>
                  <a:pt x="2489454" y="3441758"/>
                </a:lnTo>
                <a:lnTo>
                  <a:pt x="275572" y="3441758"/>
                </a:lnTo>
                <a:lnTo>
                  <a:pt x="1100571" y="4889558"/>
                </a:lnTo>
                <a:close/>
              </a:path>
              <a:path w="6626225" h="5029834">
                <a:moveTo>
                  <a:pt x="3042741" y="4368858"/>
                </a:moveTo>
                <a:lnTo>
                  <a:pt x="3021576" y="4368858"/>
                </a:lnTo>
                <a:lnTo>
                  <a:pt x="2463017" y="3441758"/>
                </a:lnTo>
                <a:lnTo>
                  <a:pt x="2489454" y="3441758"/>
                </a:lnTo>
                <a:lnTo>
                  <a:pt x="3027485" y="4343458"/>
                </a:lnTo>
                <a:lnTo>
                  <a:pt x="3047840" y="4343458"/>
                </a:lnTo>
                <a:lnTo>
                  <a:pt x="3042741" y="4368858"/>
                </a:lnTo>
                <a:close/>
              </a:path>
              <a:path w="6626225" h="5029834">
                <a:moveTo>
                  <a:pt x="5824468" y="4508558"/>
                </a:moveTo>
                <a:lnTo>
                  <a:pt x="5804430" y="4508558"/>
                </a:lnTo>
                <a:lnTo>
                  <a:pt x="5822533" y="4114858"/>
                </a:lnTo>
                <a:lnTo>
                  <a:pt x="5787455" y="3505258"/>
                </a:lnTo>
                <a:lnTo>
                  <a:pt x="5807384" y="3505258"/>
                </a:lnTo>
                <a:lnTo>
                  <a:pt x="5841710" y="4102158"/>
                </a:lnTo>
                <a:lnTo>
                  <a:pt x="5899412" y="4102158"/>
                </a:lnTo>
                <a:lnTo>
                  <a:pt x="5842247" y="4127558"/>
                </a:lnTo>
                <a:lnTo>
                  <a:pt x="5824468" y="4508558"/>
                </a:lnTo>
                <a:close/>
              </a:path>
              <a:path w="6626225" h="5029834">
                <a:moveTo>
                  <a:pt x="3047840" y="4343458"/>
                </a:moveTo>
                <a:lnTo>
                  <a:pt x="3027485" y="4343458"/>
                </a:lnTo>
                <a:lnTo>
                  <a:pt x="3148672" y="3733858"/>
                </a:lnTo>
                <a:lnTo>
                  <a:pt x="3210571" y="3771958"/>
                </a:lnTo>
                <a:lnTo>
                  <a:pt x="3162585" y="3771958"/>
                </a:lnTo>
                <a:lnTo>
                  <a:pt x="3047840" y="4343458"/>
                </a:lnTo>
                <a:close/>
              </a:path>
              <a:path w="6626225" h="5029834">
                <a:moveTo>
                  <a:pt x="3343761" y="4800658"/>
                </a:moveTo>
                <a:lnTo>
                  <a:pt x="3311813" y="4800658"/>
                </a:lnTo>
                <a:lnTo>
                  <a:pt x="3432303" y="4660958"/>
                </a:lnTo>
                <a:lnTo>
                  <a:pt x="3446249" y="4635558"/>
                </a:lnTo>
                <a:lnTo>
                  <a:pt x="3460639" y="4622858"/>
                </a:lnTo>
                <a:lnTo>
                  <a:pt x="3475391" y="4610158"/>
                </a:lnTo>
                <a:lnTo>
                  <a:pt x="3490425" y="4597458"/>
                </a:lnTo>
                <a:lnTo>
                  <a:pt x="3572721" y="4191058"/>
                </a:lnTo>
                <a:lnTo>
                  <a:pt x="3556767" y="4013258"/>
                </a:lnTo>
                <a:lnTo>
                  <a:pt x="3162585" y="3771958"/>
                </a:lnTo>
                <a:lnTo>
                  <a:pt x="3210571" y="3771958"/>
                </a:lnTo>
                <a:lnTo>
                  <a:pt x="3561333" y="3987858"/>
                </a:lnTo>
                <a:lnTo>
                  <a:pt x="3586321" y="3987858"/>
                </a:lnTo>
                <a:lnTo>
                  <a:pt x="3576481" y="4013258"/>
                </a:lnTo>
                <a:lnTo>
                  <a:pt x="3592865" y="4191058"/>
                </a:lnTo>
                <a:lnTo>
                  <a:pt x="3592597" y="4191058"/>
                </a:lnTo>
                <a:lnTo>
                  <a:pt x="3516210" y="4559358"/>
                </a:lnTo>
                <a:lnTo>
                  <a:pt x="3546952" y="4559358"/>
                </a:lnTo>
                <a:lnTo>
                  <a:pt x="3512148" y="4597458"/>
                </a:lnTo>
                <a:lnTo>
                  <a:pt x="3479078" y="4635558"/>
                </a:lnTo>
                <a:lnTo>
                  <a:pt x="3343761" y="4800658"/>
                </a:lnTo>
                <a:close/>
              </a:path>
              <a:path w="6626225" h="5029834">
                <a:moveTo>
                  <a:pt x="5899412" y="4102158"/>
                </a:moveTo>
                <a:lnTo>
                  <a:pt x="5841710" y="4102158"/>
                </a:lnTo>
                <a:lnTo>
                  <a:pt x="6508080" y="3810058"/>
                </a:lnTo>
                <a:lnTo>
                  <a:pt x="6518072" y="3810058"/>
                </a:lnTo>
                <a:lnTo>
                  <a:pt x="6520973" y="3822758"/>
                </a:lnTo>
                <a:lnTo>
                  <a:pt x="6521939" y="3822758"/>
                </a:lnTo>
                <a:lnTo>
                  <a:pt x="6520160" y="3835458"/>
                </a:lnTo>
                <a:lnTo>
                  <a:pt x="6499647" y="3835458"/>
                </a:lnTo>
                <a:lnTo>
                  <a:pt x="5899412" y="4102158"/>
                </a:lnTo>
                <a:close/>
              </a:path>
              <a:path w="6626225" h="5029834">
                <a:moveTo>
                  <a:pt x="6374222" y="4876858"/>
                </a:moveTo>
                <a:lnTo>
                  <a:pt x="6354017" y="4876858"/>
                </a:lnTo>
                <a:lnTo>
                  <a:pt x="6499647" y="3835458"/>
                </a:lnTo>
                <a:lnTo>
                  <a:pt x="6520160" y="3835458"/>
                </a:lnTo>
                <a:lnTo>
                  <a:pt x="6374222" y="4876858"/>
                </a:lnTo>
                <a:close/>
              </a:path>
              <a:path w="6626225" h="5029834">
                <a:moveTo>
                  <a:pt x="4586250" y="4038658"/>
                </a:moveTo>
                <a:lnTo>
                  <a:pt x="4511468" y="4038658"/>
                </a:lnTo>
                <a:lnTo>
                  <a:pt x="4500128" y="4013258"/>
                </a:lnTo>
                <a:lnTo>
                  <a:pt x="4495970" y="4000558"/>
                </a:lnTo>
                <a:lnTo>
                  <a:pt x="4500128" y="3975158"/>
                </a:lnTo>
                <a:lnTo>
                  <a:pt x="4511468" y="3962458"/>
                </a:lnTo>
                <a:lnTo>
                  <a:pt x="4528286" y="3949758"/>
                </a:lnTo>
                <a:lnTo>
                  <a:pt x="4548882" y="3937058"/>
                </a:lnTo>
                <a:lnTo>
                  <a:pt x="4569447" y="3949758"/>
                </a:lnTo>
                <a:lnTo>
                  <a:pt x="4586250" y="3962458"/>
                </a:lnTo>
                <a:lnTo>
                  <a:pt x="4536077" y="3962458"/>
                </a:lnTo>
                <a:lnTo>
                  <a:pt x="4525609" y="3975158"/>
                </a:lnTo>
                <a:lnTo>
                  <a:pt x="4518545" y="3987858"/>
                </a:lnTo>
                <a:lnTo>
                  <a:pt x="4515953" y="4000558"/>
                </a:lnTo>
                <a:lnTo>
                  <a:pt x="4518545" y="4013258"/>
                </a:lnTo>
                <a:lnTo>
                  <a:pt x="4525609" y="4013258"/>
                </a:lnTo>
                <a:lnTo>
                  <a:pt x="4536077" y="4025958"/>
                </a:lnTo>
                <a:lnTo>
                  <a:pt x="4591917" y="4025958"/>
                </a:lnTo>
                <a:lnTo>
                  <a:pt x="4586250" y="4038658"/>
                </a:lnTo>
                <a:close/>
              </a:path>
              <a:path w="6626225" h="5029834">
                <a:moveTo>
                  <a:pt x="4591917" y="4025958"/>
                </a:moveTo>
                <a:lnTo>
                  <a:pt x="4561656" y="4025958"/>
                </a:lnTo>
                <a:lnTo>
                  <a:pt x="4572108" y="4013258"/>
                </a:lnTo>
                <a:lnTo>
                  <a:pt x="4579166" y="4013258"/>
                </a:lnTo>
                <a:lnTo>
                  <a:pt x="4581758" y="4000558"/>
                </a:lnTo>
                <a:lnTo>
                  <a:pt x="4579166" y="3987858"/>
                </a:lnTo>
                <a:lnTo>
                  <a:pt x="4572108" y="3975158"/>
                </a:lnTo>
                <a:lnTo>
                  <a:pt x="4561656" y="3962458"/>
                </a:lnTo>
                <a:lnTo>
                  <a:pt x="4586250" y="3962458"/>
                </a:lnTo>
                <a:lnTo>
                  <a:pt x="4597583" y="3975158"/>
                </a:lnTo>
                <a:lnTo>
                  <a:pt x="4601741" y="4000558"/>
                </a:lnTo>
                <a:lnTo>
                  <a:pt x="4597583" y="4013258"/>
                </a:lnTo>
                <a:lnTo>
                  <a:pt x="4591917" y="4025958"/>
                </a:lnTo>
                <a:close/>
              </a:path>
              <a:path w="6626225" h="5029834">
                <a:moveTo>
                  <a:pt x="4548882" y="4051358"/>
                </a:moveTo>
                <a:lnTo>
                  <a:pt x="4528286" y="4038658"/>
                </a:lnTo>
                <a:lnTo>
                  <a:pt x="4569447" y="4038658"/>
                </a:lnTo>
                <a:lnTo>
                  <a:pt x="4548882" y="4051358"/>
                </a:lnTo>
                <a:close/>
              </a:path>
              <a:path w="6626225" h="5029834">
                <a:moveTo>
                  <a:pt x="1768069" y="4419658"/>
                </a:moveTo>
                <a:lnTo>
                  <a:pt x="1720139" y="4406958"/>
                </a:lnTo>
                <a:lnTo>
                  <a:pt x="1677081" y="4394258"/>
                </a:lnTo>
                <a:lnTo>
                  <a:pt x="1640610" y="4368858"/>
                </a:lnTo>
                <a:lnTo>
                  <a:pt x="1612439" y="4330758"/>
                </a:lnTo>
                <a:lnTo>
                  <a:pt x="1594280" y="4279958"/>
                </a:lnTo>
                <a:lnTo>
                  <a:pt x="1587846" y="4241858"/>
                </a:lnTo>
                <a:lnTo>
                  <a:pt x="1594280" y="4191058"/>
                </a:lnTo>
                <a:lnTo>
                  <a:pt x="1612439" y="4140258"/>
                </a:lnTo>
                <a:lnTo>
                  <a:pt x="1640610" y="4114858"/>
                </a:lnTo>
                <a:lnTo>
                  <a:pt x="1677081" y="4076758"/>
                </a:lnTo>
                <a:lnTo>
                  <a:pt x="1720139" y="4064058"/>
                </a:lnTo>
                <a:lnTo>
                  <a:pt x="1768069" y="4051358"/>
                </a:lnTo>
                <a:lnTo>
                  <a:pt x="1815981" y="4064058"/>
                </a:lnTo>
                <a:lnTo>
                  <a:pt x="1859034" y="4076758"/>
                </a:lnTo>
                <a:lnTo>
                  <a:pt x="1895508" y="4114858"/>
                </a:lnTo>
                <a:lnTo>
                  <a:pt x="1923688" y="4140258"/>
                </a:lnTo>
                <a:lnTo>
                  <a:pt x="1941855" y="4191058"/>
                </a:lnTo>
                <a:lnTo>
                  <a:pt x="1948293" y="4241858"/>
                </a:lnTo>
                <a:lnTo>
                  <a:pt x="1941855" y="4279958"/>
                </a:lnTo>
                <a:lnTo>
                  <a:pt x="1923688" y="4330758"/>
                </a:lnTo>
                <a:lnTo>
                  <a:pt x="1895508" y="4368858"/>
                </a:lnTo>
                <a:lnTo>
                  <a:pt x="1859034" y="4394258"/>
                </a:lnTo>
                <a:lnTo>
                  <a:pt x="1815981" y="4406958"/>
                </a:lnTo>
                <a:lnTo>
                  <a:pt x="1768069" y="4419658"/>
                </a:lnTo>
                <a:close/>
              </a:path>
              <a:path w="6626225" h="5029834">
                <a:moveTo>
                  <a:pt x="4362806" y="4279958"/>
                </a:moveTo>
                <a:lnTo>
                  <a:pt x="4169647" y="4279958"/>
                </a:lnTo>
                <a:lnTo>
                  <a:pt x="4217821" y="4267258"/>
                </a:lnTo>
                <a:lnTo>
                  <a:pt x="4314507" y="4267258"/>
                </a:lnTo>
                <a:lnTo>
                  <a:pt x="4362806" y="4279958"/>
                </a:lnTo>
                <a:close/>
              </a:path>
              <a:path w="6626225" h="5029834">
                <a:moveTo>
                  <a:pt x="3546952" y="4559358"/>
                </a:moveTo>
                <a:lnTo>
                  <a:pt x="3516210" y="4559358"/>
                </a:lnTo>
                <a:lnTo>
                  <a:pt x="3555234" y="4533958"/>
                </a:lnTo>
                <a:lnTo>
                  <a:pt x="3596124" y="4495858"/>
                </a:lnTo>
                <a:lnTo>
                  <a:pt x="3638774" y="4470458"/>
                </a:lnTo>
                <a:lnTo>
                  <a:pt x="3683075" y="4445058"/>
                </a:lnTo>
                <a:lnTo>
                  <a:pt x="3728921" y="4419658"/>
                </a:lnTo>
                <a:lnTo>
                  <a:pt x="3776205" y="4394258"/>
                </a:lnTo>
                <a:lnTo>
                  <a:pt x="3824819" y="4368858"/>
                </a:lnTo>
                <a:lnTo>
                  <a:pt x="3934726" y="4330758"/>
                </a:lnTo>
                <a:lnTo>
                  <a:pt x="4121728" y="4279958"/>
                </a:lnTo>
                <a:lnTo>
                  <a:pt x="4410935" y="4279958"/>
                </a:lnTo>
                <a:lnTo>
                  <a:pt x="4488351" y="4292658"/>
                </a:lnTo>
                <a:lnTo>
                  <a:pt x="4145592" y="4292658"/>
                </a:lnTo>
                <a:lnTo>
                  <a:pt x="3941763" y="4343458"/>
                </a:lnTo>
                <a:lnTo>
                  <a:pt x="3831910" y="4394258"/>
                </a:lnTo>
                <a:lnTo>
                  <a:pt x="3787373" y="4406958"/>
                </a:lnTo>
                <a:lnTo>
                  <a:pt x="3743970" y="4432358"/>
                </a:lnTo>
                <a:lnTo>
                  <a:pt x="3701785" y="4457758"/>
                </a:lnTo>
                <a:lnTo>
                  <a:pt x="3660906" y="4470458"/>
                </a:lnTo>
                <a:lnTo>
                  <a:pt x="3621416" y="4508558"/>
                </a:lnTo>
                <a:lnTo>
                  <a:pt x="3583403" y="4533958"/>
                </a:lnTo>
                <a:lnTo>
                  <a:pt x="3546952" y="4559358"/>
                </a:lnTo>
                <a:close/>
              </a:path>
              <a:path w="6626225" h="5029834">
                <a:moveTo>
                  <a:pt x="5815120" y="4533958"/>
                </a:moveTo>
                <a:lnTo>
                  <a:pt x="5812326" y="4521258"/>
                </a:lnTo>
                <a:lnTo>
                  <a:pt x="4407765" y="4305358"/>
                </a:lnTo>
                <a:lnTo>
                  <a:pt x="4355440" y="4292658"/>
                </a:lnTo>
                <a:lnTo>
                  <a:pt x="4488351" y="4292658"/>
                </a:lnTo>
                <a:lnTo>
                  <a:pt x="5804430" y="4508558"/>
                </a:lnTo>
                <a:lnTo>
                  <a:pt x="5824468" y="4508558"/>
                </a:lnTo>
                <a:lnTo>
                  <a:pt x="5823876" y="4521258"/>
                </a:lnTo>
                <a:lnTo>
                  <a:pt x="5817967" y="4521258"/>
                </a:lnTo>
                <a:lnTo>
                  <a:pt x="5815120" y="4533958"/>
                </a:lnTo>
                <a:close/>
              </a:path>
              <a:path w="6626225" h="5029834">
                <a:moveTo>
                  <a:pt x="4478566" y="4889558"/>
                </a:moveTo>
                <a:lnTo>
                  <a:pt x="3339424" y="4889558"/>
                </a:lnTo>
                <a:lnTo>
                  <a:pt x="3028076" y="4381558"/>
                </a:lnTo>
                <a:lnTo>
                  <a:pt x="3026572" y="4381558"/>
                </a:lnTo>
                <a:lnTo>
                  <a:pt x="3020179" y="4368858"/>
                </a:lnTo>
                <a:lnTo>
                  <a:pt x="3045212" y="4368858"/>
                </a:lnTo>
                <a:lnTo>
                  <a:pt x="3311813" y="4800658"/>
                </a:lnTo>
                <a:lnTo>
                  <a:pt x="3343761" y="4800658"/>
                </a:lnTo>
                <a:lnTo>
                  <a:pt x="3333354" y="4813358"/>
                </a:lnTo>
                <a:lnTo>
                  <a:pt x="4478566" y="4813358"/>
                </a:lnTo>
                <a:lnTo>
                  <a:pt x="4478566" y="4889558"/>
                </a:lnTo>
                <a:close/>
              </a:path>
              <a:path w="6626225" h="5029834">
                <a:moveTo>
                  <a:pt x="3985885" y="4737158"/>
                </a:moveTo>
                <a:lnTo>
                  <a:pt x="3784095" y="4737158"/>
                </a:lnTo>
                <a:lnTo>
                  <a:pt x="3817941" y="4724458"/>
                </a:lnTo>
                <a:lnTo>
                  <a:pt x="3911559" y="4724458"/>
                </a:lnTo>
                <a:lnTo>
                  <a:pt x="3966977" y="4711758"/>
                </a:lnTo>
                <a:lnTo>
                  <a:pt x="4025232" y="4711758"/>
                </a:lnTo>
                <a:lnTo>
                  <a:pt x="4084147" y="4699058"/>
                </a:lnTo>
                <a:lnTo>
                  <a:pt x="4141545" y="4673658"/>
                </a:lnTo>
                <a:lnTo>
                  <a:pt x="4195250" y="4660958"/>
                </a:lnTo>
                <a:lnTo>
                  <a:pt x="4243085" y="4635558"/>
                </a:lnTo>
                <a:lnTo>
                  <a:pt x="4282871" y="4597458"/>
                </a:lnTo>
                <a:lnTo>
                  <a:pt x="4321273" y="4546658"/>
                </a:lnTo>
                <a:lnTo>
                  <a:pt x="4330454" y="4508558"/>
                </a:lnTo>
                <a:lnTo>
                  <a:pt x="4332883" y="4470458"/>
                </a:lnTo>
                <a:lnTo>
                  <a:pt x="4352866" y="4470458"/>
                </a:lnTo>
                <a:lnTo>
                  <a:pt x="4352675" y="4495858"/>
                </a:lnTo>
                <a:lnTo>
                  <a:pt x="4351301" y="4508558"/>
                </a:lnTo>
                <a:lnTo>
                  <a:pt x="4348749" y="4521258"/>
                </a:lnTo>
                <a:lnTo>
                  <a:pt x="4345023" y="4533958"/>
                </a:lnTo>
                <a:lnTo>
                  <a:pt x="4392342" y="4559358"/>
                </a:lnTo>
                <a:lnTo>
                  <a:pt x="4337986" y="4559358"/>
                </a:lnTo>
                <a:lnTo>
                  <a:pt x="4330169" y="4572058"/>
                </a:lnTo>
                <a:lnTo>
                  <a:pt x="4320736" y="4584758"/>
                </a:lnTo>
                <a:lnTo>
                  <a:pt x="4257148" y="4648258"/>
                </a:lnTo>
                <a:lnTo>
                  <a:pt x="4209940" y="4673658"/>
                </a:lnTo>
                <a:lnTo>
                  <a:pt x="4157293" y="4699058"/>
                </a:lnTo>
                <a:lnTo>
                  <a:pt x="3985885" y="4737158"/>
                </a:lnTo>
                <a:close/>
              </a:path>
              <a:path w="6626225" h="5029834">
                <a:moveTo>
                  <a:pt x="6372443" y="4889558"/>
                </a:moveTo>
                <a:lnTo>
                  <a:pt x="4968741" y="4889558"/>
                </a:lnTo>
                <a:lnTo>
                  <a:pt x="4337986" y="4559358"/>
                </a:lnTo>
                <a:lnTo>
                  <a:pt x="4392342" y="4559358"/>
                </a:lnTo>
                <a:lnTo>
                  <a:pt x="4983836" y="4876858"/>
                </a:lnTo>
                <a:lnTo>
                  <a:pt x="6374222" y="4876858"/>
                </a:lnTo>
                <a:lnTo>
                  <a:pt x="6372443" y="4889558"/>
                </a:lnTo>
                <a:close/>
              </a:path>
              <a:path w="6626225" h="5029834">
                <a:moveTo>
                  <a:pt x="3615803" y="4813358"/>
                </a:moveTo>
                <a:lnTo>
                  <a:pt x="3571700" y="4813358"/>
                </a:lnTo>
                <a:lnTo>
                  <a:pt x="3750312" y="4737158"/>
                </a:lnTo>
                <a:lnTo>
                  <a:pt x="3930650" y="4737158"/>
                </a:lnTo>
                <a:lnTo>
                  <a:pt x="3879560" y="4749858"/>
                </a:lnTo>
                <a:lnTo>
                  <a:pt x="3754986" y="4749858"/>
                </a:lnTo>
                <a:lnTo>
                  <a:pt x="3615803" y="4813358"/>
                </a:lnTo>
                <a:close/>
              </a:path>
              <a:path w="6626225" h="5029834">
                <a:moveTo>
                  <a:pt x="6625883" y="5029258"/>
                </a:moveTo>
                <a:lnTo>
                  <a:pt x="0" y="5029258"/>
                </a:lnTo>
                <a:lnTo>
                  <a:pt x="0" y="4889558"/>
                </a:lnTo>
                <a:lnTo>
                  <a:pt x="6625883" y="4889558"/>
                </a:lnTo>
                <a:lnTo>
                  <a:pt x="6625883" y="5029258"/>
                </a:lnTo>
                <a:close/>
              </a:path>
              <a:path w="6626225" h="5029834">
                <a:moveTo>
                  <a:pt x="4385118" y="2595051"/>
                </a:moveTo>
                <a:lnTo>
                  <a:pt x="4360601" y="2595051"/>
                </a:lnTo>
                <a:lnTo>
                  <a:pt x="4536366" y="2348200"/>
                </a:lnTo>
                <a:lnTo>
                  <a:pt x="4552642" y="2359807"/>
                </a:lnTo>
                <a:lnTo>
                  <a:pt x="4385118" y="2595051"/>
                </a:lnTo>
                <a:close/>
              </a:path>
              <a:path w="6626225" h="5029834">
                <a:moveTo>
                  <a:pt x="4364952" y="2623368"/>
                </a:moveTo>
                <a:lnTo>
                  <a:pt x="4221150" y="2515150"/>
                </a:lnTo>
                <a:lnTo>
                  <a:pt x="4233129" y="2499137"/>
                </a:lnTo>
                <a:lnTo>
                  <a:pt x="4360601" y="2595051"/>
                </a:lnTo>
                <a:lnTo>
                  <a:pt x="4385118" y="2595051"/>
                </a:lnTo>
                <a:lnTo>
                  <a:pt x="4364952" y="2623368"/>
                </a:lnTo>
                <a:close/>
              </a:path>
              <a:path w="6626225" h="5029834">
                <a:moveTo>
                  <a:pt x="4878495" y="2623476"/>
                </a:moveTo>
                <a:lnTo>
                  <a:pt x="4689462" y="2363622"/>
                </a:lnTo>
                <a:lnTo>
                  <a:pt x="4705631" y="2351908"/>
                </a:lnTo>
                <a:lnTo>
                  <a:pt x="4882524" y="2594997"/>
                </a:lnTo>
                <a:lnTo>
                  <a:pt x="4915099" y="2594997"/>
                </a:lnTo>
                <a:lnTo>
                  <a:pt x="4878495" y="2623476"/>
                </a:lnTo>
                <a:close/>
              </a:path>
              <a:path w="6626225" h="5029834">
                <a:moveTo>
                  <a:pt x="4915099" y="2594997"/>
                </a:moveTo>
                <a:lnTo>
                  <a:pt x="4882524" y="2594997"/>
                </a:lnTo>
                <a:lnTo>
                  <a:pt x="5188017" y="2357335"/>
                </a:lnTo>
                <a:lnTo>
                  <a:pt x="5200265" y="2373132"/>
                </a:lnTo>
                <a:lnTo>
                  <a:pt x="4915099" y="2594997"/>
                </a:lnTo>
                <a:close/>
              </a:path>
              <a:path w="6626225" h="5029834">
                <a:moveTo>
                  <a:pt x="4651107" y="3252049"/>
                </a:moveTo>
                <a:lnTo>
                  <a:pt x="4628866" y="3247543"/>
                </a:lnTo>
                <a:lnTo>
                  <a:pt x="4610678" y="3235264"/>
                </a:lnTo>
                <a:lnTo>
                  <a:pt x="4598402" y="3217071"/>
                </a:lnTo>
                <a:lnTo>
                  <a:pt x="4593898" y="3194823"/>
                </a:lnTo>
                <a:lnTo>
                  <a:pt x="4598402" y="3172574"/>
                </a:lnTo>
                <a:lnTo>
                  <a:pt x="4610678" y="3154381"/>
                </a:lnTo>
                <a:lnTo>
                  <a:pt x="4628866" y="3142103"/>
                </a:lnTo>
                <a:lnTo>
                  <a:pt x="4651107" y="3137597"/>
                </a:lnTo>
                <a:lnTo>
                  <a:pt x="4673349" y="3142103"/>
                </a:lnTo>
                <a:lnTo>
                  <a:pt x="4691537" y="3154381"/>
                </a:lnTo>
                <a:lnTo>
                  <a:pt x="4693699" y="3157585"/>
                </a:lnTo>
                <a:lnTo>
                  <a:pt x="4651107" y="3157585"/>
                </a:lnTo>
                <a:lnTo>
                  <a:pt x="4636611" y="3160517"/>
                </a:lnTo>
                <a:lnTo>
                  <a:pt x="4624779" y="3168507"/>
                </a:lnTo>
                <a:lnTo>
                  <a:pt x="4616804" y="3180345"/>
                </a:lnTo>
                <a:lnTo>
                  <a:pt x="4613881" y="3194823"/>
                </a:lnTo>
                <a:lnTo>
                  <a:pt x="4616804" y="3209300"/>
                </a:lnTo>
                <a:lnTo>
                  <a:pt x="4624779" y="3221138"/>
                </a:lnTo>
                <a:lnTo>
                  <a:pt x="4636611" y="3229128"/>
                </a:lnTo>
                <a:lnTo>
                  <a:pt x="4651107" y="3232060"/>
                </a:lnTo>
                <a:lnTo>
                  <a:pt x="4693699" y="3232060"/>
                </a:lnTo>
                <a:lnTo>
                  <a:pt x="4691537" y="3235264"/>
                </a:lnTo>
                <a:lnTo>
                  <a:pt x="4673349" y="3247543"/>
                </a:lnTo>
                <a:lnTo>
                  <a:pt x="4651107" y="3252049"/>
                </a:lnTo>
                <a:close/>
              </a:path>
              <a:path w="6626225" h="5029834">
                <a:moveTo>
                  <a:pt x="4693699" y="3232060"/>
                </a:moveTo>
                <a:lnTo>
                  <a:pt x="4651107" y="3232060"/>
                </a:lnTo>
                <a:lnTo>
                  <a:pt x="4665573" y="3229128"/>
                </a:lnTo>
                <a:lnTo>
                  <a:pt x="4677389" y="3221138"/>
                </a:lnTo>
                <a:lnTo>
                  <a:pt x="4685358" y="3209300"/>
                </a:lnTo>
                <a:lnTo>
                  <a:pt x="4688280" y="3194823"/>
                </a:lnTo>
                <a:lnTo>
                  <a:pt x="4685358" y="3180345"/>
                </a:lnTo>
                <a:lnTo>
                  <a:pt x="4677389" y="3168507"/>
                </a:lnTo>
                <a:lnTo>
                  <a:pt x="4665573" y="3160517"/>
                </a:lnTo>
                <a:lnTo>
                  <a:pt x="4651107" y="3157585"/>
                </a:lnTo>
                <a:lnTo>
                  <a:pt x="4693699" y="3157585"/>
                </a:lnTo>
                <a:lnTo>
                  <a:pt x="4703812" y="3172574"/>
                </a:lnTo>
                <a:lnTo>
                  <a:pt x="4708317" y="3194823"/>
                </a:lnTo>
                <a:lnTo>
                  <a:pt x="4703812" y="3217071"/>
                </a:lnTo>
                <a:lnTo>
                  <a:pt x="4693699" y="32320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"/>
          <p:cNvSpPr txBox="1"/>
          <p:nvPr/>
        </p:nvSpPr>
        <p:spPr>
          <a:xfrm>
            <a:off x="808244" y="274561"/>
            <a:ext cx="13745956" cy="1707519"/>
          </a:xfrm>
          <a:prstGeom prst="rect">
            <a:avLst/>
          </a:prstGeom>
        </p:spPr>
        <p:txBody>
          <a:bodyPr vert="horz" wrap="square" lIns="0" tIns="227965" rIns="0" bIns="0" rtlCol="0">
            <a:spAutoFit/>
          </a:bodyPr>
          <a:lstStyle/>
          <a:p>
            <a:pPr marL="12700" marR="5080">
              <a:spcBef>
                <a:spcPts val="1795"/>
              </a:spcBef>
            </a:pPr>
            <a:r>
              <a:rPr lang="ru-RU" sz="9600" b="1" dirty="0" smtClean="0"/>
              <a:t>«</a:t>
            </a:r>
            <a:r>
              <a:rPr lang="ru-RU" sz="9600" b="1" i="1" dirty="0" smtClean="0"/>
              <a:t>Научный новый год</a:t>
            </a:r>
            <a:r>
              <a:rPr lang="ru-RU" sz="9600" b="1" dirty="0" smtClean="0"/>
              <a:t>»</a:t>
            </a:r>
            <a:endParaRPr sz="3600" b="1" dirty="0">
              <a:latin typeface="Lucida Sans"/>
              <a:cs typeface="Lucida San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049000" y="9268480"/>
            <a:ext cx="5942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 игры: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online-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 descr="Cценарий для старшеклассников на Год Тигра: «Полосатый рейд»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73769">
            <a:off x="11273765" y="7595811"/>
            <a:ext cx="1590124" cy="1590124"/>
          </a:xfrm>
          <a:prstGeom prst="rect">
            <a:avLst/>
          </a:prstGeom>
          <a:noFill/>
          <a:scene3d>
            <a:camera prst="isometricLeftDown">
              <a:rot lat="2280000" lon="27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/>
          <p:nvPr/>
        </p:nvSpPr>
        <p:spPr>
          <a:xfrm>
            <a:off x="6970253" y="495300"/>
            <a:ext cx="10327147" cy="7012176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080" algn="ctr">
              <a:spcBef>
                <a:spcPts val="1160"/>
              </a:spcBef>
            </a:pPr>
            <a:r>
              <a:rPr lang="ru-RU" sz="4400" b="1" dirty="0" smtClean="0"/>
              <a:t>Задачи игры:</a:t>
            </a:r>
          </a:p>
          <a:p>
            <a:pPr marL="92075" marR="5080" indent="-79375" algn="just">
              <a:spcBef>
                <a:spcPts val="1160"/>
              </a:spcBef>
              <a:buAutoNum type="arabicPeriod"/>
            </a:pPr>
            <a:r>
              <a:rPr lang="ru-RU" sz="3200" dirty="0" smtClean="0"/>
              <a:t>     Привлечь подростков </a:t>
            </a:r>
            <a:r>
              <a:rPr lang="ru-RU" sz="3200" dirty="0" smtClean="0"/>
              <a:t>к работе на нескольких конкретных онлайн платформах при их участии в игровом событии.</a:t>
            </a:r>
          </a:p>
          <a:p>
            <a:pPr marL="12700" marR="5080" algn="just">
              <a:spcBef>
                <a:spcPts val="1160"/>
              </a:spcBef>
            </a:pPr>
            <a:endParaRPr lang="ru-RU" sz="1600" dirty="0" smtClean="0"/>
          </a:p>
          <a:p>
            <a:pPr marL="12700" marR="5080" algn="just">
              <a:spcBef>
                <a:spcPts val="1160"/>
              </a:spcBef>
            </a:pPr>
            <a:r>
              <a:rPr lang="ru-RU" sz="3200" dirty="0" smtClean="0"/>
              <a:t> 2. В ходе игры продемонстрировать возможность использования этих платформ для разностороннего </a:t>
            </a:r>
            <a:r>
              <a:rPr lang="ru-RU" sz="3200" dirty="0" smtClean="0"/>
              <a:t>развития: </a:t>
            </a:r>
            <a:r>
              <a:rPr lang="ru-RU" sz="3200" dirty="0" smtClean="0"/>
              <a:t>интеллектуального, творческого, спортивно-оздоровительного, художественного. </a:t>
            </a:r>
          </a:p>
          <a:p>
            <a:pPr marL="12700" marR="5080" algn="just">
              <a:spcBef>
                <a:spcPts val="1160"/>
              </a:spcBef>
            </a:pPr>
            <a:endParaRPr lang="ru-RU" sz="1600" dirty="0" smtClean="0"/>
          </a:p>
          <a:p>
            <a:pPr marL="12700" marR="5080" algn="just">
              <a:spcBef>
                <a:spcPts val="1160"/>
              </a:spcBef>
            </a:pPr>
            <a:r>
              <a:rPr lang="ru-RU" sz="3200" dirty="0" smtClean="0"/>
              <a:t>3. </a:t>
            </a:r>
            <a:r>
              <a:rPr lang="ru-RU" sz="3200" dirty="0" smtClean="0"/>
              <a:t> Показать</a:t>
            </a:r>
            <a:r>
              <a:rPr lang="ru-RU" sz="3200" dirty="0" smtClean="0"/>
              <a:t>, что использование цифровых технологий может быть эффективным </a:t>
            </a:r>
            <a:r>
              <a:rPr lang="ru-RU" sz="3200" dirty="0" smtClean="0"/>
              <a:t>как </a:t>
            </a:r>
            <a:r>
              <a:rPr lang="ru-RU" sz="3200" dirty="0" smtClean="0"/>
              <a:t>в </a:t>
            </a:r>
            <a:r>
              <a:rPr lang="ru-RU" sz="3200" dirty="0"/>
              <a:t>дистанционном, так и в очном </a:t>
            </a:r>
            <a:r>
              <a:rPr lang="ru-RU" sz="3200" dirty="0" smtClean="0"/>
              <a:t>формате</a:t>
            </a:r>
            <a:r>
              <a:rPr lang="ru-RU" sz="2800" dirty="0" smtClean="0"/>
              <a:t>. </a:t>
            </a:r>
            <a:endParaRPr sz="2800" dirty="0">
              <a:latin typeface="Lucida Sans"/>
              <a:cs typeface="Lucida Sans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304800" y="7488570"/>
            <a:ext cx="17602200" cy="2272417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080" algn="just">
              <a:spcBef>
                <a:spcPts val="1160"/>
              </a:spcBef>
            </a:pPr>
            <a:r>
              <a:rPr lang="ru-RU" sz="3200" dirty="0" smtClean="0"/>
              <a:t>                                                   </a:t>
            </a:r>
            <a:r>
              <a:rPr lang="ru-RU" sz="3200" b="1" dirty="0" smtClean="0"/>
              <a:t>Состав участников: </a:t>
            </a:r>
          </a:p>
          <a:p>
            <a:pPr marL="12700" marR="5080" algn="just">
              <a:spcBef>
                <a:spcPts val="1160"/>
              </a:spcBef>
            </a:pPr>
            <a:r>
              <a:rPr lang="ru-RU" sz="3200" dirty="0" smtClean="0"/>
              <a:t>Коллектив </a:t>
            </a:r>
            <a:r>
              <a:rPr lang="ru-RU" sz="3200" dirty="0" smtClean="0"/>
              <a:t>подростков </a:t>
            </a:r>
            <a:r>
              <a:rPr lang="ru-RU" sz="3200" dirty="0" smtClean="0"/>
              <a:t>делится на команды по </a:t>
            </a:r>
            <a:r>
              <a:rPr lang="ru-RU" sz="3200" dirty="0"/>
              <a:t>6</a:t>
            </a:r>
            <a:r>
              <a:rPr lang="ru-RU" sz="3200" dirty="0" smtClean="0"/>
              <a:t>-8 человек. </a:t>
            </a:r>
            <a:r>
              <a:rPr lang="ru-RU" sz="3200" dirty="0" smtClean="0"/>
              <a:t>Деление проводит организатор игры в </a:t>
            </a:r>
            <a:r>
              <a:rPr lang="en-US" sz="3200" dirty="0" smtClean="0"/>
              <a:t>online</a:t>
            </a:r>
            <a:r>
              <a:rPr lang="ru-RU" sz="3200" dirty="0" smtClean="0"/>
              <a:t> </a:t>
            </a:r>
            <a:r>
              <a:rPr lang="ru-RU" sz="3200" dirty="0" smtClean="0"/>
              <a:t>формате, либо </a:t>
            </a:r>
            <a:r>
              <a:rPr lang="ru-RU" sz="3200" dirty="0"/>
              <a:t>заранее в </a:t>
            </a:r>
            <a:r>
              <a:rPr lang="ru-RU" sz="3200" dirty="0" smtClean="0"/>
              <a:t>команду попадают участники разного возраста </a:t>
            </a:r>
            <a:r>
              <a:rPr lang="ru-RU" sz="3200" dirty="0" smtClean="0"/>
              <a:t>посредством </a:t>
            </a:r>
            <a:r>
              <a:rPr lang="ru-RU" sz="3200" dirty="0" smtClean="0"/>
              <a:t>мессенджеров, электронной почты, социальных сетей.</a:t>
            </a:r>
            <a:endParaRPr sz="4800" dirty="0">
              <a:latin typeface="Lucida Sans"/>
              <a:cs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368304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839200" y="495300"/>
            <a:ext cx="9296400" cy="2231124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2700" marR="5080" algn="ctr">
              <a:lnSpc>
                <a:spcPts val="8650"/>
              </a:lnSpc>
              <a:spcBef>
                <a:spcPts val="1090"/>
              </a:spcBef>
            </a:pPr>
            <a:r>
              <a:rPr lang="ru-RU" sz="4800" dirty="0" smtClean="0"/>
              <a:t>Дополнительные задачи, которые решает онлайн-</a:t>
            </a:r>
            <a:r>
              <a:rPr lang="ru-RU" sz="4800" dirty="0" err="1" smtClean="0"/>
              <a:t>квест</a:t>
            </a:r>
            <a:endParaRPr sz="4800" dirty="0"/>
          </a:p>
        </p:txBody>
      </p:sp>
      <p:sp>
        <p:nvSpPr>
          <p:cNvPr id="4" name="object 4"/>
          <p:cNvSpPr/>
          <p:nvPr/>
        </p:nvSpPr>
        <p:spPr>
          <a:xfrm>
            <a:off x="1079914" y="3305558"/>
            <a:ext cx="180019" cy="1810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08506" y="3287452"/>
            <a:ext cx="2046605" cy="216535"/>
          </a:xfrm>
          <a:custGeom>
            <a:avLst/>
            <a:gdLst/>
            <a:ahLst/>
            <a:cxnLst/>
            <a:rect l="l" t="t" r="r" b="b"/>
            <a:pathLst>
              <a:path w="2046604" h="216535">
                <a:moveTo>
                  <a:pt x="1953022" y="201749"/>
                </a:moveTo>
                <a:lnTo>
                  <a:pt x="1916597" y="194475"/>
                </a:lnTo>
                <a:lnTo>
                  <a:pt x="1886971" y="174591"/>
                </a:lnTo>
                <a:lnTo>
                  <a:pt x="1867059" y="145007"/>
                </a:lnTo>
                <a:lnTo>
                  <a:pt x="1859774" y="108634"/>
                </a:lnTo>
                <a:lnTo>
                  <a:pt x="1867059" y="72261"/>
                </a:lnTo>
                <a:lnTo>
                  <a:pt x="1886971" y="42677"/>
                </a:lnTo>
                <a:lnTo>
                  <a:pt x="1916597" y="22793"/>
                </a:lnTo>
                <a:lnTo>
                  <a:pt x="1953022" y="15519"/>
                </a:lnTo>
                <a:lnTo>
                  <a:pt x="1989447" y="22793"/>
                </a:lnTo>
                <a:lnTo>
                  <a:pt x="2019072" y="42677"/>
                </a:lnTo>
                <a:lnTo>
                  <a:pt x="2026907" y="54317"/>
                </a:lnTo>
                <a:lnTo>
                  <a:pt x="1953022" y="54317"/>
                </a:lnTo>
                <a:lnTo>
                  <a:pt x="1931956" y="58621"/>
                </a:lnTo>
                <a:lnTo>
                  <a:pt x="1914654" y="70321"/>
                </a:lnTo>
                <a:lnTo>
                  <a:pt x="1902938" y="87598"/>
                </a:lnTo>
                <a:lnTo>
                  <a:pt x="1898627" y="108634"/>
                </a:lnTo>
                <a:lnTo>
                  <a:pt x="1902938" y="129670"/>
                </a:lnTo>
                <a:lnTo>
                  <a:pt x="1914654" y="146947"/>
                </a:lnTo>
                <a:lnTo>
                  <a:pt x="1931956" y="158647"/>
                </a:lnTo>
                <a:lnTo>
                  <a:pt x="1953022" y="162951"/>
                </a:lnTo>
                <a:lnTo>
                  <a:pt x="2026907" y="162951"/>
                </a:lnTo>
                <a:lnTo>
                  <a:pt x="2019072" y="174591"/>
                </a:lnTo>
                <a:lnTo>
                  <a:pt x="1989447" y="194475"/>
                </a:lnTo>
                <a:lnTo>
                  <a:pt x="1953022" y="201749"/>
                </a:lnTo>
                <a:close/>
              </a:path>
              <a:path w="2046604" h="216535">
                <a:moveTo>
                  <a:pt x="2026907" y="162951"/>
                </a:moveTo>
                <a:lnTo>
                  <a:pt x="1953022" y="162951"/>
                </a:lnTo>
                <a:lnTo>
                  <a:pt x="1974088" y="158647"/>
                </a:lnTo>
                <a:lnTo>
                  <a:pt x="1991389" y="146947"/>
                </a:lnTo>
                <a:lnTo>
                  <a:pt x="2003106" y="129670"/>
                </a:lnTo>
                <a:lnTo>
                  <a:pt x="2007416" y="108634"/>
                </a:lnTo>
                <a:lnTo>
                  <a:pt x="2003106" y="87598"/>
                </a:lnTo>
                <a:lnTo>
                  <a:pt x="1991389" y="70321"/>
                </a:lnTo>
                <a:lnTo>
                  <a:pt x="1974088" y="58621"/>
                </a:lnTo>
                <a:lnTo>
                  <a:pt x="1953022" y="54317"/>
                </a:lnTo>
                <a:lnTo>
                  <a:pt x="2026907" y="54317"/>
                </a:lnTo>
                <a:lnTo>
                  <a:pt x="2038985" y="72261"/>
                </a:lnTo>
                <a:lnTo>
                  <a:pt x="2046270" y="108634"/>
                </a:lnTo>
                <a:lnTo>
                  <a:pt x="2038985" y="145007"/>
                </a:lnTo>
                <a:lnTo>
                  <a:pt x="2026907" y="162951"/>
                </a:lnTo>
                <a:close/>
              </a:path>
              <a:path w="2046604" h="216535">
                <a:moveTo>
                  <a:pt x="1041266" y="215975"/>
                </a:moveTo>
                <a:lnTo>
                  <a:pt x="1002413" y="215975"/>
                </a:lnTo>
                <a:lnTo>
                  <a:pt x="1002413" y="128033"/>
                </a:lnTo>
                <a:lnTo>
                  <a:pt x="915641" y="128033"/>
                </a:lnTo>
                <a:lnTo>
                  <a:pt x="915641" y="89235"/>
                </a:lnTo>
                <a:lnTo>
                  <a:pt x="1003708" y="89235"/>
                </a:lnTo>
                <a:lnTo>
                  <a:pt x="1003708" y="0"/>
                </a:lnTo>
                <a:lnTo>
                  <a:pt x="1042561" y="0"/>
                </a:lnTo>
                <a:lnTo>
                  <a:pt x="1042561" y="87942"/>
                </a:lnTo>
                <a:lnTo>
                  <a:pt x="1131924" y="87942"/>
                </a:lnTo>
                <a:lnTo>
                  <a:pt x="1131924" y="126740"/>
                </a:lnTo>
                <a:lnTo>
                  <a:pt x="1041266" y="126740"/>
                </a:lnTo>
                <a:lnTo>
                  <a:pt x="1041266" y="215975"/>
                </a:lnTo>
                <a:close/>
              </a:path>
              <a:path w="2046604" h="216535">
                <a:moveTo>
                  <a:pt x="93247" y="201749"/>
                </a:moveTo>
                <a:lnTo>
                  <a:pt x="56822" y="194475"/>
                </a:lnTo>
                <a:lnTo>
                  <a:pt x="27197" y="174591"/>
                </a:lnTo>
                <a:lnTo>
                  <a:pt x="7284" y="145007"/>
                </a:lnTo>
                <a:lnTo>
                  <a:pt x="0" y="108634"/>
                </a:lnTo>
                <a:lnTo>
                  <a:pt x="7467" y="72261"/>
                </a:lnTo>
                <a:lnTo>
                  <a:pt x="27682" y="42677"/>
                </a:lnTo>
                <a:lnTo>
                  <a:pt x="57369" y="22793"/>
                </a:lnTo>
                <a:lnTo>
                  <a:pt x="93247" y="15519"/>
                </a:lnTo>
                <a:lnTo>
                  <a:pt x="129672" y="22793"/>
                </a:lnTo>
                <a:lnTo>
                  <a:pt x="159298" y="42677"/>
                </a:lnTo>
                <a:lnTo>
                  <a:pt x="167132" y="54317"/>
                </a:lnTo>
                <a:lnTo>
                  <a:pt x="93247" y="54317"/>
                </a:lnTo>
                <a:lnTo>
                  <a:pt x="72182" y="58621"/>
                </a:lnTo>
                <a:lnTo>
                  <a:pt x="54880" y="70321"/>
                </a:lnTo>
                <a:lnTo>
                  <a:pt x="43163" y="87598"/>
                </a:lnTo>
                <a:lnTo>
                  <a:pt x="38853" y="108634"/>
                </a:lnTo>
                <a:lnTo>
                  <a:pt x="43163" y="129670"/>
                </a:lnTo>
                <a:lnTo>
                  <a:pt x="54880" y="146947"/>
                </a:lnTo>
                <a:lnTo>
                  <a:pt x="72182" y="158647"/>
                </a:lnTo>
                <a:lnTo>
                  <a:pt x="93247" y="162951"/>
                </a:lnTo>
                <a:lnTo>
                  <a:pt x="167132" y="162951"/>
                </a:lnTo>
                <a:lnTo>
                  <a:pt x="159298" y="174591"/>
                </a:lnTo>
                <a:lnTo>
                  <a:pt x="129672" y="194475"/>
                </a:lnTo>
                <a:lnTo>
                  <a:pt x="93247" y="201749"/>
                </a:lnTo>
                <a:close/>
              </a:path>
              <a:path w="2046604" h="216535">
                <a:moveTo>
                  <a:pt x="167132" y="162951"/>
                </a:moveTo>
                <a:lnTo>
                  <a:pt x="93247" y="162951"/>
                </a:lnTo>
                <a:lnTo>
                  <a:pt x="114313" y="158647"/>
                </a:lnTo>
                <a:lnTo>
                  <a:pt x="131615" y="146947"/>
                </a:lnTo>
                <a:lnTo>
                  <a:pt x="143331" y="129670"/>
                </a:lnTo>
                <a:lnTo>
                  <a:pt x="147642" y="108634"/>
                </a:lnTo>
                <a:lnTo>
                  <a:pt x="143331" y="87598"/>
                </a:lnTo>
                <a:lnTo>
                  <a:pt x="131615" y="70321"/>
                </a:lnTo>
                <a:lnTo>
                  <a:pt x="114313" y="58621"/>
                </a:lnTo>
                <a:lnTo>
                  <a:pt x="93247" y="54317"/>
                </a:lnTo>
                <a:lnTo>
                  <a:pt x="167132" y="54317"/>
                </a:lnTo>
                <a:lnTo>
                  <a:pt x="179210" y="72261"/>
                </a:lnTo>
                <a:lnTo>
                  <a:pt x="186495" y="108634"/>
                </a:lnTo>
                <a:lnTo>
                  <a:pt x="179210" y="145007"/>
                </a:lnTo>
                <a:lnTo>
                  <a:pt x="167132" y="16295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6028" y="5163985"/>
            <a:ext cx="186495" cy="1862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9192" y="4232832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493" y="186230"/>
                </a:moveTo>
                <a:lnTo>
                  <a:pt x="71068" y="178956"/>
                </a:lnTo>
                <a:lnTo>
                  <a:pt x="41443" y="159072"/>
                </a:lnTo>
                <a:lnTo>
                  <a:pt x="21531" y="129488"/>
                </a:lnTo>
                <a:lnTo>
                  <a:pt x="14246" y="93115"/>
                </a:lnTo>
                <a:lnTo>
                  <a:pt x="21531" y="56742"/>
                </a:lnTo>
                <a:lnTo>
                  <a:pt x="41443" y="27158"/>
                </a:lnTo>
                <a:lnTo>
                  <a:pt x="71068" y="7274"/>
                </a:lnTo>
                <a:lnTo>
                  <a:pt x="107493" y="0"/>
                </a:lnTo>
                <a:lnTo>
                  <a:pt x="143918" y="7274"/>
                </a:lnTo>
                <a:lnTo>
                  <a:pt x="173544" y="27158"/>
                </a:lnTo>
                <a:lnTo>
                  <a:pt x="181378" y="38798"/>
                </a:lnTo>
                <a:lnTo>
                  <a:pt x="107493" y="38798"/>
                </a:lnTo>
                <a:lnTo>
                  <a:pt x="86428" y="43102"/>
                </a:lnTo>
                <a:lnTo>
                  <a:pt x="69126" y="54802"/>
                </a:lnTo>
                <a:lnTo>
                  <a:pt x="57409" y="72079"/>
                </a:lnTo>
                <a:lnTo>
                  <a:pt x="53099" y="93115"/>
                </a:lnTo>
                <a:lnTo>
                  <a:pt x="57409" y="114151"/>
                </a:lnTo>
                <a:lnTo>
                  <a:pt x="69126" y="131428"/>
                </a:lnTo>
                <a:lnTo>
                  <a:pt x="86428" y="143128"/>
                </a:lnTo>
                <a:lnTo>
                  <a:pt x="107493" y="147432"/>
                </a:lnTo>
                <a:lnTo>
                  <a:pt x="181378" y="147432"/>
                </a:lnTo>
                <a:lnTo>
                  <a:pt x="173544" y="159072"/>
                </a:lnTo>
                <a:lnTo>
                  <a:pt x="143918" y="178956"/>
                </a:lnTo>
                <a:lnTo>
                  <a:pt x="107493" y="186230"/>
                </a:lnTo>
                <a:close/>
              </a:path>
              <a:path w="216534" h="2063114">
                <a:moveTo>
                  <a:pt x="181378" y="147432"/>
                </a:moveTo>
                <a:lnTo>
                  <a:pt x="107493" y="147432"/>
                </a:lnTo>
                <a:lnTo>
                  <a:pt x="128559" y="143128"/>
                </a:lnTo>
                <a:lnTo>
                  <a:pt x="145861" y="131428"/>
                </a:lnTo>
                <a:lnTo>
                  <a:pt x="157578" y="114151"/>
                </a:lnTo>
                <a:lnTo>
                  <a:pt x="161888" y="93115"/>
                </a:lnTo>
                <a:lnTo>
                  <a:pt x="157578" y="72079"/>
                </a:lnTo>
                <a:lnTo>
                  <a:pt x="145861" y="54802"/>
                </a:lnTo>
                <a:lnTo>
                  <a:pt x="128559" y="43102"/>
                </a:lnTo>
                <a:lnTo>
                  <a:pt x="107493" y="38798"/>
                </a:lnTo>
                <a:lnTo>
                  <a:pt x="181378" y="38798"/>
                </a:lnTo>
                <a:lnTo>
                  <a:pt x="193456" y="56742"/>
                </a:lnTo>
                <a:lnTo>
                  <a:pt x="200741" y="93115"/>
                </a:lnTo>
                <a:lnTo>
                  <a:pt x="193456" y="129488"/>
                </a:lnTo>
                <a:lnTo>
                  <a:pt x="181378" y="147432"/>
                </a:lnTo>
                <a:close/>
              </a:path>
              <a:path w="216534" h="2063114">
                <a:moveTo>
                  <a:pt x="126920" y="2062763"/>
                </a:moveTo>
                <a:lnTo>
                  <a:pt x="88067" y="2062763"/>
                </a:lnTo>
                <a:lnTo>
                  <a:pt x="88067" y="1974821"/>
                </a:lnTo>
                <a:lnTo>
                  <a:pt x="0" y="1974821"/>
                </a:lnTo>
                <a:lnTo>
                  <a:pt x="0" y="1936023"/>
                </a:lnTo>
                <a:lnTo>
                  <a:pt x="89362" y="1936023"/>
                </a:lnTo>
                <a:lnTo>
                  <a:pt x="89362" y="1846787"/>
                </a:lnTo>
                <a:lnTo>
                  <a:pt x="128215" y="1846787"/>
                </a:lnTo>
                <a:lnTo>
                  <a:pt x="128215" y="1934730"/>
                </a:lnTo>
                <a:lnTo>
                  <a:pt x="216282" y="1934730"/>
                </a:lnTo>
                <a:lnTo>
                  <a:pt x="216282" y="1973528"/>
                </a:lnTo>
                <a:lnTo>
                  <a:pt x="126920" y="1973528"/>
                </a:lnTo>
                <a:lnTo>
                  <a:pt x="126920" y="206276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3438" y="6882740"/>
            <a:ext cx="186495" cy="1862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05916" y="4232831"/>
            <a:ext cx="2051685" cy="2049145"/>
          </a:xfrm>
          <a:custGeom>
            <a:avLst/>
            <a:gdLst/>
            <a:ahLst/>
            <a:cxnLst/>
            <a:rect l="l" t="t" r="r" b="b"/>
            <a:pathLst>
              <a:path w="2051685" h="2049145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2051685" h="2049145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  <a:path w="2051685" h="2049145">
                <a:moveTo>
                  <a:pt x="1958202" y="1117384"/>
                </a:moveTo>
                <a:lnTo>
                  <a:pt x="1921777" y="1110109"/>
                </a:lnTo>
                <a:lnTo>
                  <a:pt x="1892152" y="1090225"/>
                </a:lnTo>
                <a:lnTo>
                  <a:pt x="1872240" y="1060642"/>
                </a:lnTo>
                <a:lnTo>
                  <a:pt x="1864955" y="1024269"/>
                </a:lnTo>
                <a:lnTo>
                  <a:pt x="1872240" y="987895"/>
                </a:lnTo>
                <a:lnTo>
                  <a:pt x="1892152" y="958312"/>
                </a:lnTo>
                <a:lnTo>
                  <a:pt x="1921777" y="938428"/>
                </a:lnTo>
                <a:lnTo>
                  <a:pt x="1958202" y="931153"/>
                </a:lnTo>
                <a:lnTo>
                  <a:pt x="1994627" y="938428"/>
                </a:lnTo>
                <a:lnTo>
                  <a:pt x="2024253" y="958312"/>
                </a:lnTo>
                <a:lnTo>
                  <a:pt x="2044165" y="987895"/>
                </a:lnTo>
                <a:lnTo>
                  <a:pt x="2051450" y="1024269"/>
                </a:lnTo>
                <a:lnTo>
                  <a:pt x="2044165" y="1060642"/>
                </a:lnTo>
                <a:lnTo>
                  <a:pt x="2024253" y="1090225"/>
                </a:lnTo>
                <a:lnTo>
                  <a:pt x="1994627" y="1110109"/>
                </a:lnTo>
                <a:lnTo>
                  <a:pt x="1958202" y="1117384"/>
                </a:lnTo>
                <a:close/>
              </a:path>
              <a:path w="2051685" h="2049145">
                <a:moveTo>
                  <a:pt x="1025725" y="2048538"/>
                </a:moveTo>
                <a:lnTo>
                  <a:pt x="989300" y="2041263"/>
                </a:lnTo>
                <a:lnTo>
                  <a:pt x="959674" y="2021379"/>
                </a:lnTo>
                <a:lnTo>
                  <a:pt x="939762" y="1991795"/>
                </a:lnTo>
                <a:lnTo>
                  <a:pt x="932477" y="1955422"/>
                </a:lnTo>
                <a:lnTo>
                  <a:pt x="939762" y="1919049"/>
                </a:lnTo>
                <a:lnTo>
                  <a:pt x="959674" y="1889466"/>
                </a:lnTo>
                <a:lnTo>
                  <a:pt x="989300" y="1869582"/>
                </a:lnTo>
                <a:lnTo>
                  <a:pt x="1025725" y="1862307"/>
                </a:lnTo>
                <a:lnTo>
                  <a:pt x="1061603" y="1869582"/>
                </a:lnTo>
                <a:lnTo>
                  <a:pt x="1091290" y="1889466"/>
                </a:lnTo>
                <a:lnTo>
                  <a:pt x="1111505" y="1919049"/>
                </a:lnTo>
                <a:lnTo>
                  <a:pt x="1118973" y="1955422"/>
                </a:lnTo>
                <a:lnTo>
                  <a:pt x="1111688" y="1991795"/>
                </a:lnTo>
                <a:lnTo>
                  <a:pt x="1091775" y="2021379"/>
                </a:lnTo>
                <a:lnTo>
                  <a:pt x="1062150" y="2041263"/>
                </a:lnTo>
                <a:lnTo>
                  <a:pt x="1025725" y="20485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05916" y="6882740"/>
            <a:ext cx="1119505" cy="186690"/>
          </a:xfrm>
          <a:custGeom>
            <a:avLst/>
            <a:gdLst/>
            <a:ahLst/>
            <a:cxnLst/>
            <a:rect l="l" t="t" r="r" b="b"/>
            <a:pathLst>
              <a:path w="1119505" h="186690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1119505" h="186690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05916" y="4235418"/>
            <a:ext cx="2051685" cy="2045970"/>
          </a:xfrm>
          <a:custGeom>
            <a:avLst/>
            <a:gdLst/>
            <a:ahLst/>
            <a:cxnLst/>
            <a:rect l="l" t="t" r="r" b="b"/>
            <a:pathLst>
              <a:path w="2051685" h="2045970">
                <a:moveTo>
                  <a:pt x="1896037" y="181057"/>
                </a:moveTo>
                <a:lnTo>
                  <a:pt x="1868840" y="153899"/>
                </a:lnTo>
                <a:lnTo>
                  <a:pt x="1932300" y="90528"/>
                </a:lnTo>
                <a:lnTo>
                  <a:pt x="1868840" y="27158"/>
                </a:lnTo>
                <a:lnTo>
                  <a:pt x="1896037" y="0"/>
                </a:lnTo>
                <a:lnTo>
                  <a:pt x="1958202" y="63370"/>
                </a:lnTo>
                <a:lnTo>
                  <a:pt x="2012597" y="63370"/>
                </a:lnTo>
                <a:lnTo>
                  <a:pt x="1985400" y="90528"/>
                </a:lnTo>
                <a:lnTo>
                  <a:pt x="2012597" y="117687"/>
                </a:lnTo>
                <a:lnTo>
                  <a:pt x="1958202" y="117687"/>
                </a:lnTo>
                <a:lnTo>
                  <a:pt x="1896037" y="181057"/>
                </a:lnTo>
                <a:close/>
              </a:path>
              <a:path w="2051685" h="2045970">
                <a:moveTo>
                  <a:pt x="2012597" y="63370"/>
                </a:moveTo>
                <a:lnTo>
                  <a:pt x="1958202" y="63370"/>
                </a:lnTo>
                <a:lnTo>
                  <a:pt x="2021663" y="0"/>
                </a:lnTo>
                <a:lnTo>
                  <a:pt x="2048860" y="27158"/>
                </a:lnTo>
                <a:lnTo>
                  <a:pt x="2012597" y="63370"/>
                </a:lnTo>
                <a:close/>
              </a:path>
              <a:path w="2051685" h="2045970">
                <a:moveTo>
                  <a:pt x="2021663" y="181057"/>
                </a:moveTo>
                <a:lnTo>
                  <a:pt x="1958202" y="117687"/>
                </a:lnTo>
                <a:lnTo>
                  <a:pt x="2012597" y="117687"/>
                </a:lnTo>
                <a:lnTo>
                  <a:pt x="2048860" y="153899"/>
                </a:lnTo>
                <a:lnTo>
                  <a:pt x="2021663" y="181057"/>
                </a:lnTo>
                <a:close/>
              </a:path>
              <a:path w="2051685" h="2045970">
                <a:moveTo>
                  <a:pt x="1958202" y="2045951"/>
                </a:moveTo>
                <a:lnTo>
                  <a:pt x="1921777" y="2038676"/>
                </a:lnTo>
                <a:lnTo>
                  <a:pt x="1892152" y="2018792"/>
                </a:lnTo>
                <a:lnTo>
                  <a:pt x="1872240" y="1989209"/>
                </a:lnTo>
                <a:lnTo>
                  <a:pt x="1864955" y="1952836"/>
                </a:lnTo>
                <a:lnTo>
                  <a:pt x="1872240" y="1916462"/>
                </a:lnTo>
                <a:lnTo>
                  <a:pt x="1892152" y="1886879"/>
                </a:lnTo>
                <a:lnTo>
                  <a:pt x="1921777" y="1866995"/>
                </a:lnTo>
                <a:lnTo>
                  <a:pt x="1958202" y="1859720"/>
                </a:lnTo>
                <a:lnTo>
                  <a:pt x="1994627" y="1866995"/>
                </a:lnTo>
                <a:lnTo>
                  <a:pt x="2024253" y="1886879"/>
                </a:lnTo>
                <a:lnTo>
                  <a:pt x="2032087" y="1898518"/>
                </a:lnTo>
                <a:lnTo>
                  <a:pt x="1958202" y="1898518"/>
                </a:lnTo>
                <a:lnTo>
                  <a:pt x="1937137" y="1902823"/>
                </a:lnTo>
                <a:lnTo>
                  <a:pt x="1919835" y="1914523"/>
                </a:lnTo>
                <a:lnTo>
                  <a:pt x="1908118" y="1931800"/>
                </a:lnTo>
                <a:lnTo>
                  <a:pt x="1903808" y="1952836"/>
                </a:lnTo>
                <a:lnTo>
                  <a:pt x="1908118" y="1973871"/>
                </a:lnTo>
                <a:lnTo>
                  <a:pt x="1919835" y="1991149"/>
                </a:lnTo>
                <a:lnTo>
                  <a:pt x="1937137" y="2002849"/>
                </a:lnTo>
                <a:lnTo>
                  <a:pt x="1958202" y="2007153"/>
                </a:lnTo>
                <a:lnTo>
                  <a:pt x="2032087" y="2007153"/>
                </a:lnTo>
                <a:lnTo>
                  <a:pt x="2024253" y="2018792"/>
                </a:lnTo>
                <a:lnTo>
                  <a:pt x="1994627" y="2038676"/>
                </a:lnTo>
                <a:lnTo>
                  <a:pt x="1958202" y="2045951"/>
                </a:lnTo>
                <a:close/>
              </a:path>
              <a:path w="2051685" h="2045970">
                <a:moveTo>
                  <a:pt x="2032087" y="2007153"/>
                </a:moveTo>
                <a:lnTo>
                  <a:pt x="1958202" y="2007153"/>
                </a:lnTo>
                <a:lnTo>
                  <a:pt x="1979268" y="2002849"/>
                </a:lnTo>
                <a:lnTo>
                  <a:pt x="1996570" y="1991149"/>
                </a:lnTo>
                <a:lnTo>
                  <a:pt x="2008287" y="1973871"/>
                </a:lnTo>
                <a:lnTo>
                  <a:pt x="2012597" y="1952836"/>
                </a:lnTo>
                <a:lnTo>
                  <a:pt x="2008287" y="1931800"/>
                </a:lnTo>
                <a:lnTo>
                  <a:pt x="1996570" y="1914523"/>
                </a:lnTo>
                <a:lnTo>
                  <a:pt x="1979268" y="1902823"/>
                </a:lnTo>
                <a:lnTo>
                  <a:pt x="1958202" y="1898518"/>
                </a:lnTo>
                <a:lnTo>
                  <a:pt x="2032087" y="1898518"/>
                </a:lnTo>
                <a:lnTo>
                  <a:pt x="2044165" y="1916462"/>
                </a:lnTo>
                <a:lnTo>
                  <a:pt x="2051450" y="1952836"/>
                </a:lnTo>
                <a:lnTo>
                  <a:pt x="2044165" y="1989209"/>
                </a:lnTo>
                <a:lnTo>
                  <a:pt x="2032087" y="2007153"/>
                </a:lnTo>
                <a:close/>
              </a:path>
              <a:path w="2051685" h="2045970">
                <a:moveTo>
                  <a:pt x="962265" y="1112211"/>
                </a:moveTo>
                <a:lnTo>
                  <a:pt x="935067" y="1085052"/>
                </a:lnTo>
                <a:lnTo>
                  <a:pt x="998527" y="1021682"/>
                </a:lnTo>
                <a:lnTo>
                  <a:pt x="935067" y="958312"/>
                </a:lnTo>
                <a:lnTo>
                  <a:pt x="962265" y="931153"/>
                </a:lnTo>
                <a:lnTo>
                  <a:pt x="1024430" y="994523"/>
                </a:lnTo>
                <a:lnTo>
                  <a:pt x="1078824" y="994523"/>
                </a:lnTo>
                <a:lnTo>
                  <a:pt x="1051627" y="1021682"/>
                </a:lnTo>
                <a:lnTo>
                  <a:pt x="1078824" y="1048841"/>
                </a:lnTo>
                <a:lnTo>
                  <a:pt x="1024430" y="1048841"/>
                </a:lnTo>
                <a:lnTo>
                  <a:pt x="962265" y="1112211"/>
                </a:lnTo>
                <a:close/>
              </a:path>
              <a:path w="2051685" h="2045970">
                <a:moveTo>
                  <a:pt x="1078824" y="994523"/>
                </a:moveTo>
                <a:lnTo>
                  <a:pt x="1024430" y="994523"/>
                </a:lnTo>
                <a:lnTo>
                  <a:pt x="1087890" y="931153"/>
                </a:lnTo>
                <a:lnTo>
                  <a:pt x="1115087" y="958312"/>
                </a:lnTo>
                <a:lnTo>
                  <a:pt x="1078824" y="994523"/>
                </a:lnTo>
                <a:close/>
              </a:path>
              <a:path w="2051685" h="2045970">
                <a:moveTo>
                  <a:pt x="1087890" y="1112211"/>
                </a:moveTo>
                <a:lnTo>
                  <a:pt x="1024430" y="1048841"/>
                </a:lnTo>
                <a:lnTo>
                  <a:pt x="1078824" y="1048841"/>
                </a:lnTo>
                <a:lnTo>
                  <a:pt x="1115087" y="1085052"/>
                </a:lnTo>
                <a:lnTo>
                  <a:pt x="1087890" y="1112211"/>
                </a:lnTo>
                <a:close/>
              </a:path>
              <a:path w="2051685" h="2045970">
                <a:moveTo>
                  <a:pt x="93247" y="1114797"/>
                </a:moveTo>
                <a:lnTo>
                  <a:pt x="56822" y="1107523"/>
                </a:lnTo>
                <a:lnTo>
                  <a:pt x="27197" y="1087639"/>
                </a:lnTo>
                <a:lnTo>
                  <a:pt x="7284" y="1058055"/>
                </a:lnTo>
                <a:lnTo>
                  <a:pt x="0" y="1021682"/>
                </a:lnTo>
                <a:lnTo>
                  <a:pt x="7284" y="985309"/>
                </a:lnTo>
                <a:lnTo>
                  <a:pt x="27197" y="955725"/>
                </a:lnTo>
                <a:lnTo>
                  <a:pt x="56822" y="935841"/>
                </a:lnTo>
                <a:lnTo>
                  <a:pt x="93247" y="928567"/>
                </a:lnTo>
                <a:lnTo>
                  <a:pt x="129672" y="935841"/>
                </a:lnTo>
                <a:lnTo>
                  <a:pt x="159298" y="955725"/>
                </a:lnTo>
                <a:lnTo>
                  <a:pt x="167132" y="967365"/>
                </a:lnTo>
                <a:lnTo>
                  <a:pt x="93247" y="967365"/>
                </a:lnTo>
                <a:lnTo>
                  <a:pt x="72182" y="971669"/>
                </a:lnTo>
                <a:lnTo>
                  <a:pt x="54880" y="983369"/>
                </a:lnTo>
                <a:lnTo>
                  <a:pt x="43163" y="1000646"/>
                </a:lnTo>
                <a:lnTo>
                  <a:pt x="38853" y="1021682"/>
                </a:lnTo>
                <a:lnTo>
                  <a:pt x="43163" y="1042718"/>
                </a:lnTo>
                <a:lnTo>
                  <a:pt x="54880" y="1059995"/>
                </a:lnTo>
                <a:lnTo>
                  <a:pt x="72182" y="1071695"/>
                </a:lnTo>
                <a:lnTo>
                  <a:pt x="93247" y="1075999"/>
                </a:lnTo>
                <a:lnTo>
                  <a:pt x="167132" y="1075999"/>
                </a:lnTo>
                <a:lnTo>
                  <a:pt x="159298" y="1087639"/>
                </a:lnTo>
                <a:lnTo>
                  <a:pt x="129672" y="1107523"/>
                </a:lnTo>
                <a:lnTo>
                  <a:pt x="93247" y="1114797"/>
                </a:lnTo>
                <a:close/>
              </a:path>
              <a:path w="2051685" h="2045970">
                <a:moveTo>
                  <a:pt x="167132" y="1075999"/>
                </a:moveTo>
                <a:lnTo>
                  <a:pt x="93247" y="1075999"/>
                </a:lnTo>
                <a:lnTo>
                  <a:pt x="114313" y="1071695"/>
                </a:lnTo>
                <a:lnTo>
                  <a:pt x="131615" y="1059995"/>
                </a:lnTo>
                <a:lnTo>
                  <a:pt x="143331" y="1042718"/>
                </a:lnTo>
                <a:lnTo>
                  <a:pt x="147642" y="1021682"/>
                </a:lnTo>
                <a:lnTo>
                  <a:pt x="143331" y="1000646"/>
                </a:lnTo>
                <a:lnTo>
                  <a:pt x="131615" y="983369"/>
                </a:lnTo>
                <a:lnTo>
                  <a:pt x="114313" y="971669"/>
                </a:lnTo>
                <a:lnTo>
                  <a:pt x="93247" y="967365"/>
                </a:lnTo>
                <a:lnTo>
                  <a:pt x="167132" y="967365"/>
                </a:lnTo>
                <a:lnTo>
                  <a:pt x="179210" y="985309"/>
                </a:lnTo>
                <a:lnTo>
                  <a:pt x="186495" y="1021682"/>
                </a:lnTo>
                <a:lnTo>
                  <a:pt x="179210" y="1058055"/>
                </a:lnTo>
                <a:lnTo>
                  <a:pt x="167132" y="1075999"/>
                </a:lnTo>
                <a:close/>
              </a:path>
              <a:path w="2051685" h="2045970">
                <a:moveTo>
                  <a:pt x="31082" y="2042071"/>
                </a:moveTo>
                <a:lnTo>
                  <a:pt x="3885" y="2014912"/>
                </a:lnTo>
                <a:lnTo>
                  <a:pt x="67345" y="1951542"/>
                </a:lnTo>
                <a:lnTo>
                  <a:pt x="3885" y="1888172"/>
                </a:lnTo>
                <a:lnTo>
                  <a:pt x="31082" y="1861013"/>
                </a:lnTo>
                <a:lnTo>
                  <a:pt x="94542" y="1924384"/>
                </a:lnTo>
                <a:lnTo>
                  <a:pt x="147642" y="1924384"/>
                </a:lnTo>
                <a:lnTo>
                  <a:pt x="120444" y="1951542"/>
                </a:lnTo>
                <a:lnTo>
                  <a:pt x="147642" y="1978701"/>
                </a:lnTo>
                <a:lnTo>
                  <a:pt x="94542" y="1978701"/>
                </a:lnTo>
                <a:lnTo>
                  <a:pt x="31082" y="2042071"/>
                </a:lnTo>
                <a:close/>
              </a:path>
              <a:path w="2051685" h="2045970">
                <a:moveTo>
                  <a:pt x="147642" y="1924384"/>
                </a:moveTo>
                <a:lnTo>
                  <a:pt x="94542" y="1924384"/>
                </a:lnTo>
                <a:lnTo>
                  <a:pt x="156707" y="1861013"/>
                </a:lnTo>
                <a:lnTo>
                  <a:pt x="183905" y="1888172"/>
                </a:lnTo>
                <a:lnTo>
                  <a:pt x="147642" y="1924384"/>
                </a:lnTo>
                <a:close/>
              </a:path>
              <a:path w="2051685" h="2045970">
                <a:moveTo>
                  <a:pt x="156707" y="2042071"/>
                </a:moveTo>
                <a:lnTo>
                  <a:pt x="94542" y="1978701"/>
                </a:lnTo>
                <a:lnTo>
                  <a:pt x="147642" y="1978701"/>
                </a:lnTo>
                <a:lnTo>
                  <a:pt x="183905" y="2014912"/>
                </a:lnTo>
                <a:lnTo>
                  <a:pt x="156707" y="204207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74756" y="6885327"/>
            <a:ext cx="180020" cy="1810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18542" y="1028748"/>
            <a:ext cx="2701290" cy="8228965"/>
          </a:xfrm>
          <a:custGeom>
            <a:avLst/>
            <a:gdLst/>
            <a:ahLst/>
            <a:cxnLst/>
            <a:rect l="l" t="t" r="r" b="b"/>
            <a:pathLst>
              <a:path w="2701290" h="8228965">
                <a:moveTo>
                  <a:pt x="2497100" y="653952"/>
                </a:moveTo>
                <a:lnTo>
                  <a:pt x="2514936" y="613462"/>
                </a:lnTo>
                <a:lnTo>
                  <a:pt x="2522969" y="534173"/>
                </a:lnTo>
                <a:lnTo>
                  <a:pt x="2519861" y="485190"/>
                </a:lnTo>
                <a:lnTo>
                  <a:pt x="2510308" y="429783"/>
                </a:lnTo>
                <a:lnTo>
                  <a:pt x="2493035" y="367805"/>
                </a:lnTo>
                <a:lnTo>
                  <a:pt x="2466770" y="299107"/>
                </a:lnTo>
                <a:lnTo>
                  <a:pt x="2425542" y="232761"/>
                </a:lnTo>
                <a:lnTo>
                  <a:pt x="2396325" y="200012"/>
                </a:lnTo>
                <a:lnTo>
                  <a:pt x="2362188" y="168172"/>
                </a:lnTo>
                <a:lnTo>
                  <a:pt x="2323743" y="137711"/>
                </a:lnTo>
                <a:lnTo>
                  <a:pt x="2281600" y="109097"/>
                </a:lnTo>
                <a:lnTo>
                  <a:pt x="2236371" y="82802"/>
                </a:lnTo>
                <a:lnTo>
                  <a:pt x="2188668" y="59294"/>
                </a:lnTo>
                <a:lnTo>
                  <a:pt x="2139101" y="39043"/>
                </a:lnTo>
                <a:lnTo>
                  <a:pt x="2088283" y="22518"/>
                </a:lnTo>
                <a:lnTo>
                  <a:pt x="2036824" y="10189"/>
                </a:lnTo>
                <a:lnTo>
                  <a:pt x="1985336" y="2527"/>
                </a:lnTo>
                <a:lnTo>
                  <a:pt x="1934431" y="0"/>
                </a:lnTo>
                <a:lnTo>
                  <a:pt x="1884719" y="3077"/>
                </a:lnTo>
                <a:lnTo>
                  <a:pt x="1837266" y="12739"/>
                </a:lnTo>
                <a:lnTo>
                  <a:pt x="1792894" y="29055"/>
                </a:lnTo>
                <a:lnTo>
                  <a:pt x="1751411" y="51268"/>
                </a:lnTo>
                <a:lnTo>
                  <a:pt x="1712623" y="78626"/>
                </a:lnTo>
                <a:lnTo>
                  <a:pt x="1676340" y="110371"/>
                </a:lnTo>
                <a:lnTo>
                  <a:pt x="1642368" y="145749"/>
                </a:lnTo>
                <a:lnTo>
                  <a:pt x="1610516" y="184005"/>
                </a:lnTo>
                <a:lnTo>
                  <a:pt x="1580591" y="224383"/>
                </a:lnTo>
                <a:lnTo>
                  <a:pt x="1552400" y="266128"/>
                </a:lnTo>
                <a:lnTo>
                  <a:pt x="1525752" y="308485"/>
                </a:lnTo>
                <a:lnTo>
                  <a:pt x="1500454" y="350699"/>
                </a:lnTo>
                <a:lnTo>
                  <a:pt x="1457073" y="424944"/>
                </a:lnTo>
                <a:lnTo>
                  <a:pt x="1447657" y="440863"/>
                </a:lnTo>
                <a:lnTo>
                  <a:pt x="1407597" y="510318"/>
                </a:lnTo>
                <a:lnTo>
                  <a:pt x="1383814" y="559586"/>
                </a:lnTo>
                <a:lnTo>
                  <a:pt x="1366923" y="605392"/>
                </a:lnTo>
                <a:lnTo>
                  <a:pt x="1357631" y="645494"/>
                </a:lnTo>
                <a:lnTo>
                  <a:pt x="2483497" y="645494"/>
                </a:lnTo>
                <a:lnTo>
                  <a:pt x="2484929" y="648357"/>
                </a:lnTo>
                <a:lnTo>
                  <a:pt x="2487402" y="650634"/>
                </a:lnTo>
                <a:lnTo>
                  <a:pt x="2497100" y="653952"/>
                </a:lnTo>
                <a:close/>
              </a:path>
              <a:path w="2701290" h="8228965">
                <a:moveTo>
                  <a:pt x="1355370" y="717517"/>
                </a:moveTo>
                <a:lnTo>
                  <a:pt x="2337057" y="717517"/>
                </a:lnTo>
                <a:lnTo>
                  <a:pt x="2483497" y="645494"/>
                </a:lnTo>
                <a:lnTo>
                  <a:pt x="1357631" y="645494"/>
                </a:lnTo>
                <a:lnTo>
                  <a:pt x="1356827" y="648966"/>
                </a:lnTo>
                <a:lnTo>
                  <a:pt x="1353427" y="691535"/>
                </a:lnTo>
                <a:lnTo>
                  <a:pt x="1355370" y="717517"/>
                </a:lnTo>
                <a:close/>
              </a:path>
              <a:path w="2701290" h="8228965">
                <a:moveTo>
                  <a:pt x="2164973" y="1295393"/>
                </a:moveTo>
                <a:lnTo>
                  <a:pt x="2207340" y="1291935"/>
                </a:lnTo>
                <a:lnTo>
                  <a:pt x="2276670" y="1273251"/>
                </a:lnTo>
                <a:lnTo>
                  <a:pt x="2324835" y="1253407"/>
                </a:lnTo>
                <a:lnTo>
                  <a:pt x="2365786" y="1229356"/>
                </a:lnTo>
                <a:lnTo>
                  <a:pt x="2399734" y="1200837"/>
                </a:lnTo>
                <a:lnTo>
                  <a:pt x="2426894" y="1167591"/>
                </a:lnTo>
                <a:lnTo>
                  <a:pt x="2447479" y="1129356"/>
                </a:lnTo>
                <a:lnTo>
                  <a:pt x="2461701" y="1085874"/>
                </a:lnTo>
                <a:lnTo>
                  <a:pt x="2469775" y="1036882"/>
                </a:lnTo>
                <a:lnTo>
                  <a:pt x="2471912" y="982122"/>
                </a:lnTo>
                <a:lnTo>
                  <a:pt x="2470501" y="895779"/>
                </a:lnTo>
                <a:lnTo>
                  <a:pt x="2468883" y="822621"/>
                </a:lnTo>
                <a:lnTo>
                  <a:pt x="2467353" y="766011"/>
                </a:lnTo>
                <a:lnTo>
                  <a:pt x="2465599" y="712442"/>
                </a:lnTo>
                <a:lnTo>
                  <a:pt x="2455250" y="703659"/>
                </a:lnTo>
                <a:lnTo>
                  <a:pt x="2337057" y="717517"/>
                </a:lnTo>
                <a:lnTo>
                  <a:pt x="1355370" y="717517"/>
                </a:lnTo>
                <a:lnTo>
                  <a:pt x="1366330" y="778572"/>
                </a:lnTo>
                <a:lnTo>
                  <a:pt x="1382436" y="825498"/>
                </a:lnTo>
                <a:lnTo>
                  <a:pt x="1404850" y="876332"/>
                </a:lnTo>
                <a:lnTo>
                  <a:pt x="1444823" y="946446"/>
                </a:lnTo>
                <a:lnTo>
                  <a:pt x="1450208" y="953430"/>
                </a:lnTo>
                <a:lnTo>
                  <a:pt x="1857253" y="953430"/>
                </a:lnTo>
                <a:lnTo>
                  <a:pt x="1768283" y="1103787"/>
                </a:lnTo>
                <a:lnTo>
                  <a:pt x="1765224" y="1109057"/>
                </a:lnTo>
                <a:lnTo>
                  <a:pt x="1766395" y="1115759"/>
                </a:lnTo>
                <a:lnTo>
                  <a:pt x="1771081" y="1119662"/>
                </a:lnTo>
                <a:lnTo>
                  <a:pt x="1804172" y="1145014"/>
                </a:lnTo>
                <a:lnTo>
                  <a:pt x="1837940" y="1168721"/>
                </a:lnTo>
                <a:lnTo>
                  <a:pt x="1880721" y="1196183"/>
                </a:lnTo>
                <a:lnTo>
                  <a:pt x="1930661" y="1224703"/>
                </a:lnTo>
                <a:lnTo>
                  <a:pt x="1985909" y="1251583"/>
                </a:lnTo>
                <a:lnTo>
                  <a:pt x="2044612" y="1274123"/>
                </a:lnTo>
                <a:lnTo>
                  <a:pt x="2104917" y="1289626"/>
                </a:lnTo>
                <a:lnTo>
                  <a:pt x="2164973" y="1295393"/>
                </a:lnTo>
                <a:close/>
              </a:path>
              <a:path w="2701290" h="8228965">
                <a:moveTo>
                  <a:pt x="1599779" y="1091556"/>
                </a:moveTo>
                <a:lnTo>
                  <a:pt x="1606222" y="1091556"/>
                </a:lnTo>
                <a:lnTo>
                  <a:pt x="1610583" y="1088953"/>
                </a:lnTo>
                <a:lnTo>
                  <a:pt x="1612731" y="1084529"/>
                </a:lnTo>
                <a:lnTo>
                  <a:pt x="1614488" y="1081016"/>
                </a:lnTo>
                <a:lnTo>
                  <a:pt x="1614162" y="1077112"/>
                </a:lnTo>
                <a:lnTo>
                  <a:pt x="1612535" y="1073794"/>
                </a:lnTo>
                <a:lnTo>
                  <a:pt x="1857253" y="953430"/>
                </a:lnTo>
                <a:lnTo>
                  <a:pt x="1450208" y="953430"/>
                </a:lnTo>
                <a:lnTo>
                  <a:pt x="1486859" y="1000964"/>
                </a:lnTo>
                <a:lnTo>
                  <a:pt x="1526990" y="1041247"/>
                </a:lnTo>
                <a:lnTo>
                  <a:pt x="1561246" y="1068659"/>
                </a:lnTo>
                <a:lnTo>
                  <a:pt x="1596264" y="1090320"/>
                </a:lnTo>
                <a:lnTo>
                  <a:pt x="1597956" y="1091165"/>
                </a:lnTo>
                <a:lnTo>
                  <a:pt x="1599779" y="1091556"/>
                </a:lnTo>
                <a:close/>
              </a:path>
              <a:path w="2701290" h="8228965">
                <a:moveTo>
                  <a:pt x="2529447" y="8111754"/>
                </a:moveTo>
                <a:lnTo>
                  <a:pt x="2591161" y="8110085"/>
                </a:lnTo>
                <a:lnTo>
                  <a:pt x="2641100" y="8106362"/>
                </a:lnTo>
                <a:lnTo>
                  <a:pt x="2689880" y="8100433"/>
                </a:lnTo>
                <a:lnTo>
                  <a:pt x="2699969" y="8090999"/>
                </a:lnTo>
                <a:lnTo>
                  <a:pt x="2701140" y="8086119"/>
                </a:lnTo>
                <a:lnTo>
                  <a:pt x="2699188" y="8081045"/>
                </a:lnTo>
                <a:lnTo>
                  <a:pt x="2560622" y="7983127"/>
                </a:lnTo>
                <a:lnTo>
                  <a:pt x="2560037" y="7982867"/>
                </a:lnTo>
                <a:lnTo>
                  <a:pt x="1910427" y="7648906"/>
                </a:lnTo>
                <a:lnTo>
                  <a:pt x="1906522" y="7646824"/>
                </a:lnTo>
                <a:lnTo>
                  <a:pt x="1901771" y="7647085"/>
                </a:lnTo>
                <a:lnTo>
                  <a:pt x="1894352" y="7651899"/>
                </a:lnTo>
                <a:lnTo>
                  <a:pt x="1892204" y="7656128"/>
                </a:lnTo>
                <a:lnTo>
                  <a:pt x="1892399" y="7660552"/>
                </a:lnTo>
                <a:lnTo>
                  <a:pt x="1904765" y="7890805"/>
                </a:lnTo>
                <a:lnTo>
                  <a:pt x="1916900" y="7942554"/>
                </a:lnTo>
                <a:lnTo>
                  <a:pt x="1945272" y="7985429"/>
                </a:lnTo>
                <a:lnTo>
                  <a:pt x="1986616" y="8015994"/>
                </a:lnTo>
                <a:lnTo>
                  <a:pt x="2037668" y="8030817"/>
                </a:lnTo>
                <a:lnTo>
                  <a:pt x="2130218" y="8048018"/>
                </a:lnTo>
                <a:lnTo>
                  <a:pt x="2192193" y="8060297"/>
                </a:lnTo>
                <a:lnTo>
                  <a:pt x="2263746" y="8075244"/>
                </a:lnTo>
                <a:lnTo>
                  <a:pt x="2341287" y="8092495"/>
                </a:lnTo>
                <a:lnTo>
                  <a:pt x="2389477" y="8101708"/>
                </a:lnTo>
                <a:lnTo>
                  <a:pt x="2437637" y="8107639"/>
                </a:lnTo>
                <a:lnTo>
                  <a:pt x="2484662" y="8110812"/>
                </a:lnTo>
                <a:lnTo>
                  <a:pt x="2529447" y="8111754"/>
                </a:lnTo>
                <a:close/>
              </a:path>
              <a:path w="2701290" h="8228965">
                <a:moveTo>
                  <a:pt x="8526" y="8228864"/>
                </a:moveTo>
                <a:lnTo>
                  <a:pt x="14448" y="8228864"/>
                </a:lnTo>
                <a:lnTo>
                  <a:pt x="77970" y="8220658"/>
                </a:lnTo>
                <a:lnTo>
                  <a:pt x="142656" y="8209752"/>
                </a:lnTo>
                <a:lnTo>
                  <a:pt x="207966" y="8196616"/>
                </a:lnTo>
                <a:lnTo>
                  <a:pt x="272900" y="8181787"/>
                </a:lnTo>
                <a:lnTo>
                  <a:pt x="336462" y="8165800"/>
                </a:lnTo>
                <a:lnTo>
                  <a:pt x="397654" y="8149190"/>
                </a:lnTo>
                <a:lnTo>
                  <a:pt x="455478" y="8132492"/>
                </a:lnTo>
                <a:lnTo>
                  <a:pt x="508936" y="8116243"/>
                </a:lnTo>
                <a:lnTo>
                  <a:pt x="557032" y="8100977"/>
                </a:lnTo>
                <a:lnTo>
                  <a:pt x="598768" y="8087230"/>
                </a:lnTo>
                <a:lnTo>
                  <a:pt x="659166" y="8066435"/>
                </a:lnTo>
                <a:lnTo>
                  <a:pt x="712287" y="8043039"/>
                </a:lnTo>
                <a:lnTo>
                  <a:pt x="754987" y="7992799"/>
                </a:lnTo>
                <a:lnTo>
                  <a:pt x="797871" y="7768685"/>
                </a:lnTo>
                <a:lnTo>
                  <a:pt x="795984" y="7764000"/>
                </a:lnTo>
                <a:lnTo>
                  <a:pt x="792209" y="7761202"/>
                </a:lnTo>
                <a:lnTo>
                  <a:pt x="788369" y="7758405"/>
                </a:lnTo>
                <a:lnTo>
                  <a:pt x="783358" y="7758080"/>
                </a:lnTo>
                <a:lnTo>
                  <a:pt x="192845" y="8065690"/>
                </a:lnTo>
                <a:lnTo>
                  <a:pt x="192259" y="8066015"/>
                </a:lnTo>
                <a:lnTo>
                  <a:pt x="1692" y="8209996"/>
                </a:lnTo>
                <a:lnTo>
                  <a:pt x="0" y="8215917"/>
                </a:lnTo>
                <a:lnTo>
                  <a:pt x="2082" y="8221057"/>
                </a:lnTo>
                <a:lnTo>
                  <a:pt x="3970" y="8225806"/>
                </a:lnTo>
                <a:lnTo>
                  <a:pt x="8526" y="8228864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790405" y="1763897"/>
            <a:ext cx="2665095" cy="2346325"/>
          </a:xfrm>
          <a:custGeom>
            <a:avLst/>
            <a:gdLst/>
            <a:ahLst/>
            <a:cxnLst/>
            <a:rect l="l" t="t" r="r" b="b"/>
            <a:pathLst>
              <a:path w="2665095" h="2346325">
                <a:moveTo>
                  <a:pt x="1040643" y="286281"/>
                </a:moveTo>
                <a:lnTo>
                  <a:pt x="1088899" y="281991"/>
                </a:lnTo>
                <a:lnTo>
                  <a:pt x="1132485" y="266807"/>
                </a:lnTo>
                <a:lnTo>
                  <a:pt x="1164824" y="236823"/>
                </a:lnTo>
                <a:lnTo>
                  <a:pt x="1187589" y="189571"/>
                </a:lnTo>
                <a:lnTo>
                  <a:pt x="1199598" y="138715"/>
                </a:lnTo>
                <a:lnTo>
                  <a:pt x="1200654" y="87802"/>
                </a:lnTo>
                <a:lnTo>
                  <a:pt x="1190560" y="40381"/>
                </a:lnTo>
                <a:lnTo>
                  <a:pt x="1169119" y="0"/>
                </a:lnTo>
                <a:lnTo>
                  <a:pt x="1165540" y="4879"/>
                </a:lnTo>
                <a:lnTo>
                  <a:pt x="1158641" y="14183"/>
                </a:lnTo>
                <a:lnTo>
                  <a:pt x="1080049" y="107241"/>
                </a:lnTo>
                <a:lnTo>
                  <a:pt x="1021752" y="157188"/>
                </a:lnTo>
                <a:lnTo>
                  <a:pt x="985493" y="177369"/>
                </a:lnTo>
                <a:lnTo>
                  <a:pt x="973020" y="181131"/>
                </a:lnTo>
                <a:lnTo>
                  <a:pt x="971827" y="208140"/>
                </a:lnTo>
                <a:lnTo>
                  <a:pt x="968456" y="233204"/>
                </a:lnTo>
                <a:lnTo>
                  <a:pt x="963217" y="256402"/>
                </a:lnTo>
                <a:lnTo>
                  <a:pt x="956423" y="277812"/>
                </a:lnTo>
                <a:lnTo>
                  <a:pt x="994292" y="283586"/>
                </a:lnTo>
                <a:lnTo>
                  <a:pt x="1040643" y="286281"/>
                </a:lnTo>
                <a:close/>
              </a:path>
              <a:path w="2665095" h="2346325">
                <a:moveTo>
                  <a:pt x="1545332" y="400032"/>
                </a:moveTo>
                <a:lnTo>
                  <a:pt x="1622694" y="379048"/>
                </a:lnTo>
                <a:lnTo>
                  <a:pt x="1674917" y="316228"/>
                </a:lnTo>
                <a:lnTo>
                  <a:pt x="1683263" y="244313"/>
                </a:lnTo>
                <a:lnTo>
                  <a:pt x="1671120" y="185147"/>
                </a:lnTo>
                <a:lnTo>
                  <a:pt x="1661875" y="160571"/>
                </a:lnTo>
                <a:lnTo>
                  <a:pt x="1422624" y="329601"/>
                </a:lnTo>
                <a:lnTo>
                  <a:pt x="1438518" y="346897"/>
                </a:lnTo>
                <a:lnTo>
                  <a:pt x="1481680" y="379845"/>
                </a:lnTo>
                <a:lnTo>
                  <a:pt x="1545332" y="400032"/>
                </a:lnTo>
                <a:close/>
              </a:path>
              <a:path w="2665095" h="2346325">
                <a:moveTo>
                  <a:pt x="186016" y="908908"/>
                </a:moveTo>
                <a:lnTo>
                  <a:pt x="1148358" y="908908"/>
                </a:lnTo>
                <a:lnTo>
                  <a:pt x="847211" y="381130"/>
                </a:lnTo>
                <a:lnTo>
                  <a:pt x="525498" y="566685"/>
                </a:lnTo>
                <a:lnTo>
                  <a:pt x="476689" y="596404"/>
                </a:lnTo>
                <a:lnTo>
                  <a:pt x="431715" y="627007"/>
                </a:lnTo>
                <a:lnTo>
                  <a:pt x="390367" y="658554"/>
                </a:lnTo>
                <a:lnTo>
                  <a:pt x="352435" y="691107"/>
                </a:lnTo>
                <a:lnTo>
                  <a:pt x="317712" y="724727"/>
                </a:lnTo>
                <a:lnTo>
                  <a:pt x="285986" y="759476"/>
                </a:lnTo>
                <a:lnTo>
                  <a:pt x="257049" y="795415"/>
                </a:lnTo>
                <a:lnTo>
                  <a:pt x="230692" y="832605"/>
                </a:lnTo>
                <a:lnTo>
                  <a:pt x="206705" y="871107"/>
                </a:lnTo>
                <a:lnTo>
                  <a:pt x="186016" y="908908"/>
                </a:lnTo>
                <a:close/>
              </a:path>
              <a:path w="2665095" h="2346325">
                <a:moveTo>
                  <a:pt x="2358485" y="1715473"/>
                </a:moveTo>
                <a:lnTo>
                  <a:pt x="2583733" y="1642867"/>
                </a:lnTo>
                <a:lnTo>
                  <a:pt x="2610260" y="1603347"/>
                </a:lnTo>
                <a:lnTo>
                  <a:pt x="2631342" y="1564172"/>
                </a:lnTo>
                <a:lnTo>
                  <a:pt x="2647157" y="1525279"/>
                </a:lnTo>
                <a:lnTo>
                  <a:pt x="2657879" y="1486602"/>
                </a:lnTo>
                <a:lnTo>
                  <a:pt x="2663688" y="1448077"/>
                </a:lnTo>
                <a:lnTo>
                  <a:pt x="2664758" y="1409638"/>
                </a:lnTo>
                <a:lnTo>
                  <a:pt x="2661268" y="1371221"/>
                </a:lnTo>
                <a:lnTo>
                  <a:pt x="2653395" y="1332760"/>
                </a:lnTo>
                <a:lnTo>
                  <a:pt x="2641313" y="1294192"/>
                </a:lnTo>
                <a:lnTo>
                  <a:pt x="2625202" y="1255450"/>
                </a:lnTo>
                <a:lnTo>
                  <a:pt x="2605237" y="1216470"/>
                </a:lnTo>
                <a:lnTo>
                  <a:pt x="2581596" y="1177188"/>
                </a:lnTo>
                <a:lnTo>
                  <a:pt x="2554455" y="1137538"/>
                </a:lnTo>
                <a:lnTo>
                  <a:pt x="2523991" y="1097456"/>
                </a:lnTo>
                <a:lnTo>
                  <a:pt x="2490381" y="1056876"/>
                </a:lnTo>
                <a:lnTo>
                  <a:pt x="2453801" y="1015733"/>
                </a:lnTo>
                <a:lnTo>
                  <a:pt x="2414429" y="973964"/>
                </a:lnTo>
                <a:lnTo>
                  <a:pt x="2372442" y="931502"/>
                </a:lnTo>
                <a:lnTo>
                  <a:pt x="2328016" y="888284"/>
                </a:lnTo>
                <a:lnTo>
                  <a:pt x="2060557" y="706028"/>
                </a:lnTo>
                <a:lnTo>
                  <a:pt x="1753644" y="574411"/>
                </a:lnTo>
                <a:lnTo>
                  <a:pt x="1500866" y="494591"/>
                </a:lnTo>
                <a:lnTo>
                  <a:pt x="1395809" y="467726"/>
                </a:lnTo>
                <a:lnTo>
                  <a:pt x="1148358" y="908908"/>
                </a:lnTo>
                <a:lnTo>
                  <a:pt x="186016" y="908908"/>
                </a:lnTo>
                <a:lnTo>
                  <a:pt x="165006" y="952296"/>
                </a:lnTo>
                <a:lnTo>
                  <a:pt x="146874" y="995105"/>
                </a:lnTo>
                <a:lnTo>
                  <a:pt x="130276" y="1039471"/>
                </a:lnTo>
                <a:lnTo>
                  <a:pt x="115001" y="1085458"/>
                </a:lnTo>
                <a:lnTo>
                  <a:pt x="100841" y="1133125"/>
                </a:lnTo>
                <a:lnTo>
                  <a:pt x="87586" y="1182534"/>
                </a:lnTo>
                <a:lnTo>
                  <a:pt x="75028" y="1233746"/>
                </a:lnTo>
                <a:lnTo>
                  <a:pt x="62956" y="1286824"/>
                </a:lnTo>
                <a:lnTo>
                  <a:pt x="51161" y="1341827"/>
                </a:lnTo>
                <a:lnTo>
                  <a:pt x="39423" y="1400607"/>
                </a:lnTo>
                <a:lnTo>
                  <a:pt x="34430" y="1428424"/>
                </a:lnTo>
                <a:lnTo>
                  <a:pt x="1643326" y="1428424"/>
                </a:lnTo>
                <a:lnTo>
                  <a:pt x="1764161" y="1497302"/>
                </a:lnTo>
                <a:lnTo>
                  <a:pt x="2043921" y="1629968"/>
                </a:lnTo>
                <a:lnTo>
                  <a:pt x="2358485" y="1715473"/>
                </a:lnTo>
                <a:close/>
              </a:path>
              <a:path w="2665095" h="2346325">
                <a:moveTo>
                  <a:pt x="430605" y="2345856"/>
                </a:moveTo>
                <a:lnTo>
                  <a:pt x="1899043" y="2092311"/>
                </a:lnTo>
                <a:lnTo>
                  <a:pt x="1643326" y="1428424"/>
                </a:lnTo>
                <a:lnTo>
                  <a:pt x="34430" y="1428424"/>
                </a:lnTo>
                <a:lnTo>
                  <a:pt x="20016" y="1515788"/>
                </a:lnTo>
                <a:lnTo>
                  <a:pt x="12552" y="1571917"/>
                </a:lnTo>
                <a:lnTo>
                  <a:pt x="6716" y="1626892"/>
                </a:lnTo>
                <a:lnTo>
                  <a:pt x="2611" y="1680576"/>
                </a:lnTo>
                <a:lnTo>
                  <a:pt x="338" y="1732834"/>
                </a:lnTo>
                <a:lnTo>
                  <a:pt x="0" y="1783530"/>
                </a:lnTo>
                <a:lnTo>
                  <a:pt x="1697" y="1832529"/>
                </a:lnTo>
                <a:lnTo>
                  <a:pt x="5533" y="1879695"/>
                </a:lnTo>
                <a:lnTo>
                  <a:pt x="11609" y="1924892"/>
                </a:lnTo>
                <a:lnTo>
                  <a:pt x="20027" y="1967984"/>
                </a:lnTo>
                <a:lnTo>
                  <a:pt x="30889" y="2008836"/>
                </a:lnTo>
                <a:lnTo>
                  <a:pt x="44296" y="2047312"/>
                </a:lnTo>
                <a:lnTo>
                  <a:pt x="60352" y="2083277"/>
                </a:lnTo>
                <a:lnTo>
                  <a:pt x="79157" y="2116594"/>
                </a:lnTo>
                <a:lnTo>
                  <a:pt x="125423" y="2174744"/>
                </a:lnTo>
                <a:lnTo>
                  <a:pt x="242459" y="2256941"/>
                </a:lnTo>
                <a:lnTo>
                  <a:pt x="320215" y="2277802"/>
                </a:lnTo>
                <a:lnTo>
                  <a:pt x="451302" y="2277802"/>
                </a:lnTo>
                <a:lnTo>
                  <a:pt x="430605" y="2345856"/>
                </a:lnTo>
                <a:close/>
              </a:path>
              <a:path w="2665095" h="2346325">
                <a:moveTo>
                  <a:pt x="347134" y="2285024"/>
                </a:moveTo>
                <a:lnTo>
                  <a:pt x="422422" y="2283730"/>
                </a:lnTo>
                <a:lnTo>
                  <a:pt x="451302" y="2277802"/>
                </a:lnTo>
                <a:lnTo>
                  <a:pt x="320215" y="2277802"/>
                </a:lnTo>
                <a:lnTo>
                  <a:pt x="347134" y="2285024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17766" y="1268844"/>
            <a:ext cx="2590800" cy="7836534"/>
          </a:xfrm>
          <a:custGeom>
            <a:avLst/>
            <a:gdLst/>
            <a:ahLst/>
            <a:cxnLst/>
            <a:rect l="l" t="t" r="r" b="b"/>
            <a:pathLst>
              <a:path w="2590800" h="7836534">
                <a:moveTo>
                  <a:pt x="1912735" y="871290"/>
                </a:moveTo>
                <a:lnTo>
                  <a:pt x="1954488" y="869177"/>
                </a:lnTo>
                <a:lnTo>
                  <a:pt x="1996817" y="858084"/>
                </a:lnTo>
                <a:lnTo>
                  <a:pt x="2037557" y="836787"/>
                </a:lnTo>
                <a:lnTo>
                  <a:pt x="2074545" y="804061"/>
                </a:lnTo>
                <a:lnTo>
                  <a:pt x="2105616" y="758681"/>
                </a:lnTo>
                <a:lnTo>
                  <a:pt x="2295403" y="399932"/>
                </a:lnTo>
                <a:lnTo>
                  <a:pt x="2237247" y="245273"/>
                </a:lnTo>
                <a:lnTo>
                  <a:pt x="2133480" y="118037"/>
                </a:lnTo>
                <a:lnTo>
                  <a:pt x="2034364" y="31766"/>
                </a:lnTo>
                <a:lnTo>
                  <a:pt x="1990156" y="0"/>
                </a:lnTo>
                <a:lnTo>
                  <a:pt x="1728266" y="359209"/>
                </a:lnTo>
                <a:lnTo>
                  <a:pt x="1628365" y="495052"/>
                </a:lnTo>
                <a:lnTo>
                  <a:pt x="1641758" y="495052"/>
                </a:lnTo>
                <a:lnTo>
                  <a:pt x="1663199" y="535434"/>
                </a:lnTo>
                <a:lnTo>
                  <a:pt x="1673293" y="582855"/>
                </a:lnTo>
                <a:lnTo>
                  <a:pt x="1672237" y="633767"/>
                </a:lnTo>
                <a:lnTo>
                  <a:pt x="1660228" y="684624"/>
                </a:lnTo>
                <a:lnTo>
                  <a:pt x="1637463" y="731876"/>
                </a:lnTo>
                <a:lnTo>
                  <a:pt x="1605123" y="761859"/>
                </a:lnTo>
                <a:lnTo>
                  <a:pt x="1561538" y="777043"/>
                </a:lnTo>
                <a:lnTo>
                  <a:pt x="1513281" y="781334"/>
                </a:lnTo>
                <a:lnTo>
                  <a:pt x="1412521" y="781334"/>
                </a:lnTo>
                <a:lnTo>
                  <a:pt x="1391205" y="818473"/>
                </a:lnTo>
                <a:lnTo>
                  <a:pt x="1767437" y="818473"/>
                </a:lnTo>
                <a:lnTo>
                  <a:pt x="1839615" y="853476"/>
                </a:lnTo>
                <a:lnTo>
                  <a:pt x="1873723" y="865648"/>
                </a:lnTo>
                <a:lnTo>
                  <a:pt x="1912735" y="871290"/>
                </a:lnTo>
                <a:close/>
              </a:path>
              <a:path w="2590800" h="7836534">
                <a:moveTo>
                  <a:pt x="1412521" y="781334"/>
                </a:moveTo>
                <a:lnTo>
                  <a:pt x="1513281" y="781334"/>
                </a:lnTo>
                <a:lnTo>
                  <a:pt x="1466931" y="778639"/>
                </a:lnTo>
                <a:lnTo>
                  <a:pt x="1429062" y="772865"/>
                </a:lnTo>
                <a:lnTo>
                  <a:pt x="1435856" y="751454"/>
                </a:lnTo>
                <a:lnTo>
                  <a:pt x="1441094" y="728257"/>
                </a:lnTo>
                <a:lnTo>
                  <a:pt x="1444466" y="703193"/>
                </a:lnTo>
                <a:lnTo>
                  <a:pt x="1445658" y="676183"/>
                </a:lnTo>
                <a:lnTo>
                  <a:pt x="1458132" y="672422"/>
                </a:lnTo>
                <a:lnTo>
                  <a:pt x="1494390" y="652241"/>
                </a:lnTo>
                <a:lnTo>
                  <a:pt x="1552688" y="602294"/>
                </a:lnTo>
                <a:lnTo>
                  <a:pt x="1631280" y="509236"/>
                </a:lnTo>
                <a:lnTo>
                  <a:pt x="1641758" y="495052"/>
                </a:lnTo>
                <a:lnTo>
                  <a:pt x="1628365" y="495052"/>
                </a:lnTo>
                <a:lnTo>
                  <a:pt x="1620996" y="505072"/>
                </a:lnTo>
                <a:lnTo>
                  <a:pt x="1542405" y="598140"/>
                </a:lnTo>
                <a:lnTo>
                  <a:pt x="1484107" y="648109"/>
                </a:lnTo>
                <a:lnTo>
                  <a:pt x="1447849" y="668313"/>
                </a:lnTo>
                <a:lnTo>
                  <a:pt x="1435375" y="672085"/>
                </a:lnTo>
                <a:lnTo>
                  <a:pt x="1417324" y="772966"/>
                </a:lnTo>
                <a:lnTo>
                  <a:pt x="1412521" y="781334"/>
                </a:lnTo>
                <a:close/>
              </a:path>
              <a:path w="2590800" h="7836534">
                <a:moveTo>
                  <a:pt x="1622038" y="1408125"/>
                </a:moveTo>
                <a:lnTo>
                  <a:pt x="1868448" y="975141"/>
                </a:lnTo>
                <a:lnTo>
                  <a:pt x="1799589" y="935016"/>
                </a:lnTo>
                <a:lnTo>
                  <a:pt x="1770764" y="882900"/>
                </a:lnTo>
                <a:lnTo>
                  <a:pt x="1765528" y="837737"/>
                </a:lnTo>
                <a:lnTo>
                  <a:pt x="1767437" y="818473"/>
                </a:lnTo>
                <a:lnTo>
                  <a:pt x="1391205" y="818473"/>
                </a:lnTo>
                <a:lnTo>
                  <a:pt x="1377612" y="842155"/>
                </a:lnTo>
                <a:lnTo>
                  <a:pt x="1337901" y="881969"/>
                </a:lnTo>
                <a:lnTo>
                  <a:pt x="1319850" y="894725"/>
                </a:lnTo>
                <a:lnTo>
                  <a:pt x="1622038" y="1408125"/>
                </a:lnTo>
                <a:close/>
              </a:path>
              <a:path w="2590800" h="7836534">
                <a:moveTo>
                  <a:pt x="1715890" y="1663751"/>
                </a:moveTo>
                <a:lnTo>
                  <a:pt x="1934444" y="1663751"/>
                </a:lnTo>
                <a:lnTo>
                  <a:pt x="1898551" y="1630444"/>
                </a:lnTo>
                <a:lnTo>
                  <a:pt x="1808139" y="1555001"/>
                </a:lnTo>
                <a:lnTo>
                  <a:pt x="1689110" y="1474142"/>
                </a:lnTo>
                <a:lnTo>
                  <a:pt x="1567367" y="1424586"/>
                </a:lnTo>
                <a:lnTo>
                  <a:pt x="1518247" y="1418862"/>
                </a:lnTo>
                <a:lnTo>
                  <a:pt x="1472321" y="1420677"/>
                </a:lnTo>
                <a:lnTo>
                  <a:pt x="1429112" y="1429622"/>
                </a:lnTo>
                <a:lnTo>
                  <a:pt x="1388146" y="1445288"/>
                </a:lnTo>
                <a:lnTo>
                  <a:pt x="1348945" y="1467267"/>
                </a:lnTo>
                <a:lnTo>
                  <a:pt x="1311035" y="1495151"/>
                </a:lnTo>
                <a:lnTo>
                  <a:pt x="1273939" y="1528530"/>
                </a:lnTo>
                <a:lnTo>
                  <a:pt x="1237183" y="1566996"/>
                </a:lnTo>
                <a:lnTo>
                  <a:pt x="1214421" y="1593615"/>
                </a:lnTo>
                <a:lnTo>
                  <a:pt x="1456007" y="1593615"/>
                </a:lnTo>
                <a:lnTo>
                  <a:pt x="1715890" y="1663751"/>
                </a:lnTo>
                <a:close/>
              </a:path>
              <a:path w="2590800" h="7836534">
                <a:moveTo>
                  <a:pt x="961039" y="2628548"/>
                </a:moveTo>
                <a:lnTo>
                  <a:pt x="1456007" y="1593615"/>
                </a:lnTo>
                <a:lnTo>
                  <a:pt x="1214421" y="1593615"/>
                </a:lnTo>
                <a:lnTo>
                  <a:pt x="1200289" y="1610141"/>
                </a:lnTo>
                <a:lnTo>
                  <a:pt x="1082280" y="1754390"/>
                </a:lnTo>
                <a:lnTo>
                  <a:pt x="812516" y="2084309"/>
                </a:lnTo>
                <a:lnTo>
                  <a:pt x="961039" y="2628548"/>
                </a:lnTo>
                <a:close/>
              </a:path>
              <a:path w="2590800" h="7836534">
                <a:moveTo>
                  <a:pt x="2132431" y="1886392"/>
                </a:moveTo>
                <a:lnTo>
                  <a:pt x="2197975" y="1875432"/>
                </a:lnTo>
                <a:lnTo>
                  <a:pt x="2245894" y="1856163"/>
                </a:lnTo>
                <a:lnTo>
                  <a:pt x="2283318" y="1834123"/>
                </a:lnTo>
                <a:lnTo>
                  <a:pt x="2317382" y="1814853"/>
                </a:lnTo>
                <a:lnTo>
                  <a:pt x="2355216" y="1803894"/>
                </a:lnTo>
                <a:lnTo>
                  <a:pt x="2376732" y="1799684"/>
                </a:lnTo>
                <a:lnTo>
                  <a:pt x="2395112" y="1792955"/>
                </a:lnTo>
                <a:lnTo>
                  <a:pt x="2410515" y="1784507"/>
                </a:lnTo>
                <a:lnTo>
                  <a:pt x="2423099" y="1775137"/>
                </a:lnTo>
                <a:lnTo>
                  <a:pt x="2429170" y="1765224"/>
                </a:lnTo>
                <a:lnTo>
                  <a:pt x="2428273" y="1754390"/>
                </a:lnTo>
                <a:lnTo>
                  <a:pt x="2421616" y="1745667"/>
                </a:lnTo>
                <a:lnTo>
                  <a:pt x="2410407" y="1742086"/>
                </a:lnTo>
                <a:lnTo>
                  <a:pt x="1778957" y="1742086"/>
                </a:lnTo>
                <a:lnTo>
                  <a:pt x="1767857" y="1745627"/>
                </a:lnTo>
                <a:lnTo>
                  <a:pt x="1761229" y="1754268"/>
                </a:lnTo>
                <a:lnTo>
                  <a:pt x="1760276" y="1765032"/>
                </a:lnTo>
                <a:lnTo>
                  <a:pt x="1766200" y="1774942"/>
                </a:lnTo>
                <a:lnTo>
                  <a:pt x="1835752" y="1817205"/>
                </a:lnTo>
                <a:lnTo>
                  <a:pt x="1882450" y="1836898"/>
                </a:lnTo>
                <a:lnTo>
                  <a:pt x="1933671" y="1854479"/>
                </a:lnTo>
                <a:lnTo>
                  <a:pt x="1986848" y="1869084"/>
                </a:lnTo>
                <a:lnTo>
                  <a:pt x="2039412" y="1879847"/>
                </a:lnTo>
                <a:lnTo>
                  <a:pt x="2088796" y="1885905"/>
                </a:lnTo>
                <a:lnTo>
                  <a:pt x="2132431" y="1886392"/>
                </a:lnTo>
                <a:close/>
              </a:path>
              <a:path w="2590800" h="7836534">
                <a:moveTo>
                  <a:pt x="2012871" y="7011544"/>
                </a:moveTo>
                <a:lnTo>
                  <a:pt x="2099616" y="6561597"/>
                </a:lnTo>
                <a:lnTo>
                  <a:pt x="2292311" y="5527183"/>
                </a:lnTo>
                <a:lnTo>
                  <a:pt x="2489644" y="4381440"/>
                </a:lnTo>
                <a:lnTo>
                  <a:pt x="2590301" y="3597509"/>
                </a:lnTo>
                <a:lnTo>
                  <a:pt x="2563352" y="3187271"/>
                </a:lnTo>
                <a:lnTo>
                  <a:pt x="2479950" y="2863591"/>
                </a:lnTo>
                <a:lnTo>
                  <a:pt x="2391911" y="2651227"/>
                </a:lnTo>
                <a:lnTo>
                  <a:pt x="2351050" y="2574938"/>
                </a:lnTo>
                <a:lnTo>
                  <a:pt x="923940" y="2822366"/>
                </a:lnTo>
                <a:lnTo>
                  <a:pt x="709709" y="3782956"/>
                </a:lnTo>
                <a:lnTo>
                  <a:pt x="674581" y="4059315"/>
                </a:lnTo>
                <a:lnTo>
                  <a:pt x="1649894" y="4059315"/>
                </a:lnTo>
                <a:lnTo>
                  <a:pt x="1657687" y="4112306"/>
                </a:lnTo>
                <a:lnTo>
                  <a:pt x="1664106" y="4166073"/>
                </a:lnTo>
                <a:lnTo>
                  <a:pt x="1669226" y="4220523"/>
                </a:lnTo>
                <a:lnTo>
                  <a:pt x="1673123" y="4275563"/>
                </a:lnTo>
                <a:lnTo>
                  <a:pt x="1675872" y="4331097"/>
                </a:lnTo>
                <a:lnTo>
                  <a:pt x="1677548" y="4387033"/>
                </a:lnTo>
                <a:lnTo>
                  <a:pt x="1678228" y="4443278"/>
                </a:lnTo>
                <a:lnTo>
                  <a:pt x="1677986" y="4499736"/>
                </a:lnTo>
                <a:lnTo>
                  <a:pt x="1676898" y="4556316"/>
                </a:lnTo>
                <a:lnTo>
                  <a:pt x="1675040" y="4612923"/>
                </a:lnTo>
                <a:lnTo>
                  <a:pt x="1672488" y="4669463"/>
                </a:lnTo>
                <a:lnTo>
                  <a:pt x="1669315" y="4725844"/>
                </a:lnTo>
                <a:lnTo>
                  <a:pt x="1665600" y="4781971"/>
                </a:lnTo>
                <a:lnTo>
                  <a:pt x="1661415" y="4837750"/>
                </a:lnTo>
                <a:lnTo>
                  <a:pt x="1656838" y="4893088"/>
                </a:lnTo>
                <a:lnTo>
                  <a:pt x="1651944" y="4947892"/>
                </a:lnTo>
                <a:lnTo>
                  <a:pt x="1646808" y="5002068"/>
                </a:lnTo>
                <a:lnTo>
                  <a:pt x="1641506" y="5055521"/>
                </a:lnTo>
                <a:lnTo>
                  <a:pt x="1636112" y="5108159"/>
                </a:lnTo>
                <a:lnTo>
                  <a:pt x="1630704" y="5159888"/>
                </a:lnTo>
                <a:lnTo>
                  <a:pt x="1620144" y="5260244"/>
                </a:lnTo>
                <a:lnTo>
                  <a:pt x="1615142" y="5308684"/>
                </a:lnTo>
                <a:lnTo>
                  <a:pt x="1610428" y="5355840"/>
                </a:lnTo>
                <a:lnTo>
                  <a:pt x="1606076" y="5401618"/>
                </a:lnTo>
                <a:lnTo>
                  <a:pt x="1602162" y="5445926"/>
                </a:lnTo>
                <a:lnTo>
                  <a:pt x="1598761" y="5488669"/>
                </a:lnTo>
                <a:lnTo>
                  <a:pt x="1595949" y="5529754"/>
                </a:lnTo>
                <a:lnTo>
                  <a:pt x="1593801" y="5569086"/>
                </a:lnTo>
                <a:lnTo>
                  <a:pt x="1591800" y="5642122"/>
                </a:lnTo>
                <a:lnTo>
                  <a:pt x="1592099" y="5675637"/>
                </a:lnTo>
                <a:lnTo>
                  <a:pt x="1589260" y="6007693"/>
                </a:lnTo>
                <a:lnTo>
                  <a:pt x="1574957" y="6400487"/>
                </a:lnTo>
                <a:lnTo>
                  <a:pt x="1559104" y="6728334"/>
                </a:lnTo>
                <a:lnTo>
                  <a:pt x="1551616" y="6865546"/>
                </a:lnTo>
                <a:lnTo>
                  <a:pt x="2012871" y="7011544"/>
                </a:lnTo>
                <a:close/>
              </a:path>
              <a:path w="2590800" h="7836534">
                <a:moveTo>
                  <a:pt x="0" y="7836199"/>
                </a:moveTo>
                <a:lnTo>
                  <a:pt x="138174" y="7782604"/>
                </a:lnTo>
                <a:lnTo>
                  <a:pt x="412441" y="7679531"/>
                </a:lnTo>
                <a:lnTo>
                  <a:pt x="465963" y="7658490"/>
                </a:lnTo>
                <a:lnTo>
                  <a:pt x="506921" y="7638264"/>
                </a:lnTo>
                <a:lnTo>
                  <a:pt x="559565" y="7593739"/>
                </a:lnTo>
                <a:lnTo>
                  <a:pt x="587219" y="7532925"/>
                </a:lnTo>
                <a:lnTo>
                  <a:pt x="596939" y="7492337"/>
                </a:lnTo>
                <a:lnTo>
                  <a:pt x="606729" y="7442790"/>
                </a:lnTo>
                <a:lnTo>
                  <a:pt x="618694" y="7382655"/>
                </a:lnTo>
                <a:lnTo>
                  <a:pt x="631376" y="7322780"/>
                </a:lnTo>
                <a:lnTo>
                  <a:pt x="644962" y="7260221"/>
                </a:lnTo>
                <a:lnTo>
                  <a:pt x="658950" y="7196994"/>
                </a:lnTo>
                <a:lnTo>
                  <a:pt x="672834" y="7135112"/>
                </a:lnTo>
                <a:lnTo>
                  <a:pt x="686112" y="7076592"/>
                </a:lnTo>
                <a:lnTo>
                  <a:pt x="698280" y="7023448"/>
                </a:lnTo>
                <a:lnTo>
                  <a:pt x="708835" y="6977696"/>
                </a:lnTo>
                <a:lnTo>
                  <a:pt x="723089" y="6916424"/>
                </a:lnTo>
                <a:lnTo>
                  <a:pt x="882677" y="6846679"/>
                </a:lnTo>
                <a:lnTo>
                  <a:pt x="1649894" y="4059315"/>
                </a:lnTo>
                <a:lnTo>
                  <a:pt x="674581" y="4059315"/>
                </a:lnTo>
                <a:lnTo>
                  <a:pt x="527958" y="5212806"/>
                </a:lnTo>
                <a:lnTo>
                  <a:pt x="401890" y="6511224"/>
                </a:lnTo>
                <a:lnTo>
                  <a:pt x="354710" y="7077517"/>
                </a:lnTo>
                <a:lnTo>
                  <a:pt x="350449" y="7107671"/>
                </a:lnTo>
                <a:lnTo>
                  <a:pt x="339220" y="7188853"/>
                </a:lnTo>
                <a:lnTo>
                  <a:pt x="323354" y="7307145"/>
                </a:lnTo>
                <a:lnTo>
                  <a:pt x="305181" y="7448627"/>
                </a:lnTo>
                <a:lnTo>
                  <a:pt x="247063" y="7592682"/>
                </a:lnTo>
                <a:lnTo>
                  <a:pt x="143316" y="7716632"/>
                </a:lnTo>
                <a:lnTo>
                  <a:pt x="44206" y="7803473"/>
                </a:lnTo>
                <a:lnTo>
                  <a:pt x="0" y="7836199"/>
                </a:lnTo>
                <a:close/>
              </a:path>
              <a:path w="2590800" h="7836534">
                <a:moveTo>
                  <a:pt x="2355216" y="7753766"/>
                </a:moveTo>
                <a:lnTo>
                  <a:pt x="2288118" y="7703707"/>
                </a:lnTo>
                <a:lnTo>
                  <a:pt x="2143292" y="7580588"/>
                </a:lnTo>
                <a:lnTo>
                  <a:pt x="2005434" y="7424996"/>
                </a:lnTo>
                <a:lnTo>
                  <a:pt x="1959241" y="7277516"/>
                </a:lnTo>
                <a:lnTo>
                  <a:pt x="1983271" y="7162892"/>
                </a:lnTo>
                <a:lnTo>
                  <a:pt x="1999968" y="7079582"/>
                </a:lnTo>
                <a:lnTo>
                  <a:pt x="2009708" y="7028747"/>
                </a:lnTo>
                <a:lnTo>
                  <a:pt x="2012871" y="7011544"/>
                </a:lnTo>
                <a:lnTo>
                  <a:pt x="1668378" y="6903347"/>
                </a:lnTo>
                <a:lnTo>
                  <a:pt x="1705541" y="7419805"/>
                </a:lnTo>
                <a:lnTo>
                  <a:pt x="1721780" y="7496334"/>
                </a:lnTo>
                <a:lnTo>
                  <a:pt x="1749913" y="7552872"/>
                </a:lnTo>
                <a:lnTo>
                  <a:pt x="1798352" y="7586818"/>
                </a:lnTo>
                <a:lnTo>
                  <a:pt x="1919299" y="7620699"/>
                </a:lnTo>
                <a:lnTo>
                  <a:pt x="2355216" y="77537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22326" y="1718289"/>
            <a:ext cx="1961514" cy="1292860"/>
          </a:xfrm>
          <a:custGeom>
            <a:avLst/>
            <a:gdLst/>
            <a:ahLst/>
            <a:cxnLst/>
            <a:rect l="l" t="t" r="r" b="b"/>
            <a:pathLst>
              <a:path w="1961515" h="1292860">
                <a:moveTo>
                  <a:pt x="536983" y="72153"/>
                </a:moveTo>
                <a:lnTo>
                  <a:pt x="551822" y="72153"/>
                </a:lnTo>
                <a:lnTo>
                  <a:pt x="557810" y="66167"/>
                </a:lnTo>
                <a:lnTo>
                  <a:pt x="557810" y="51333"/>
                </a:lnTo>
                <a:lnTo>
                  <a:pt x="551822" y="45347"/>
                </a:lnTo>
                <a:lnTo>
                  <a:pt x="536983" y="45347"/>
                </a:lnTo>
                <a:lnTo>
                  <a:pt x="530995" y="51333"/>
                </a:lnTo>
                <a:lnTo>
                  <a:pt x="530995" y="66167"/>
                </a:lnTo>
                <a:lnTo>
                  <a:pt x="536983" y="72153"/>
                </a:lnTo>
                <a:close/>
              </a:path>
              <a:path w="1961515" h="1292860">
                <a:moveTo>
                  <a:pt x="352403" y="26805"/>
                </a:moveTo>
                <a:lnTo>
                  <a:pt x="367242" y="26805"/>
                </a:lnTo>
                <a:lnTo>
                  <a:pt x="373230" y="20819"/>
                </a:lnTo>
                <a:lnTo>
                  <a:pt x="373230" y="5985"/>
                </a:lnTo>
                <a:lnTo>
                  <a:pt x="367242" y="0"/>
                </a:lnTo>
                <a:lnTo>
                  <a:pt x="352403" y="0"/>
                </a:lnTo>
                <a:lnTo>
                  <a:pt x="346415" y="5985"/>
                </a:lnTo>
                <a:lnTo>
                  <a:pt x="346415" y="20819"/>
                </a:lnTo>
                <a:lnTo>
                  <a:pt x="352403" y="26805"/>
                </a:lnTo>
                <a:close/>
              </a:path>
              <a:path w="1961515" h="1292860">
                <a:moveTo>
                  <a:pt x="1988" y="1292641"/>
                </a:moveTo>
                <a:lnTo>
                  <a:pt x="1608601" y="1292641"/>
                </a:lnTo>
                <a:lnTo>
                  <a:pt x="1961229" y="614375"/>
                </a:lnTo>
                <a:lnTo>
                  <a:pt x="870281" y="614375"/>
                </a:lnTo>
                <a:lnTo>
                  <a:pt x="585666" y="1224587"/>
                </a:lnTo>
                <a:lnTo>
                  <a:pt x="51061" y="1224587"/>
                </a:lnTo>
                <a:lnTo>
                  <a:pt x="26947" y="1230508"/>
                </a:lnTo>
                <a:lnTo>
                  <a:pt x="9123" y="1246049"/>
                </a:lnTo>
                <a:lnTo>
                  <a:pt x="0" y="1267872"/>
                </a:lnTo>
                <a:lnTo>
                  <a:pt x="1988" y="129264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03838" y="1254921"/>
            <a:ext cx="2618219" cy="78612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881514" y="3403860"/>
            <a:ext cx="721360" cy="720725"/>
          </a:xfrm>
          <a:custGeom>
            <a:avLst/>
            <a:gdLst/>
            <a:ahLst/>
            <a:cxnLst/>
            <a:rect l="l" t="t" r="r" b="b"/>
            <a:pathLst>
              <a:path w="721359" h="720725">
                <a:moveTo>
                  <a:pt x="360515" y="720286"/>
                </a:moveTo>
                <a:lnTo>
                  <a:pt x="311604" y="716998"/>
                </a:lnTo>
                <a:lnTo>
                  <a:pt x="264691" y="707418"/>
                </a:lnTo>
                <a:lnTo>
                  <a:pt x="220204" y="691978"/>
                </a:lnTo>
                <a:lnTo>
                  <a:pt x="178575" y="671106"/>
                </a:lnTo>
                <a:lnTo>
                  <a:pt x="140233" y="645233"/>
                </a:lnTo>
                <a:lnTo>
                  <a:pt x="105608" y="614786"/>
                </a:lnTo>
                <a:lnTo>
                  <a:pt x="75131" y="580197"/>
                </a:lnTo>
                <a:lnTo>
                  <a:pt x="49230" y="541895"/>
                </a:lnTo>
                <a:lnTo>
                  <a:pt x="28337" y="500309"/>
                </a:lnTo>
                <a:lnTo>
                  <a:pt x="12880" y="455868"/>
                </a:lnTo>
                <a:lnTo>
                  <a:pt x="3291" y="409003"/>
                </a:lnTo>
                <a:lnTo>
                  <a:pt x="0" y="360143"/>
                </a:lnTo>
                <a:lnTo>
                  <a:pt x="3292" y="311281"/>
                </a:lnTo>
                <a:lnTo>
                  <a:pt x="12881" y="264414"/>
                </a:lnTo>
                <a:lnTo>
                  <a:pt x="28339" y="219973"/>
                </a:lnTo>
                <a:lnTo>
                  <a:pt x="49233" y="178386"/>
                </a:lnTo>
                <a:lnTo>
                  <a:pt x="75135" y="140083"/>
                </a:lnTo>
                <a:lnTo>
                  <a:pt x="105614" y="105494"/>
                </a:lnTo>
                <a:lnTo>
                  <a:pt x="140241" y="75048"/>
                </a:lnTo>
                <a:lnTo>
                  <a:pt x="178584" y="49175"/>
                </a:lnTo>
                <a:lnTo>
                  <a:pt x="220216" y="28303"/>
                </a:lnTo>
                <a:lnTo>
                  <a:pt x="264705" y="12864"/>
                </a:lnTo>
                <a:lnTo>
                  <a:pt x="311628" y="3286"/>
                </a:lnTo>
                <a:lnTo>
                  <a:pt x="360515" y="0"/>
                </a:lnTo>
                <a:lnTo>
                  <a:pt x="409434" y="3288"/>
                </a:lnTo>
                <a:lnTo>
                  <a:pt x="456348" y="12867"/>
                </a:lnTo>
                <a:lnTo>
                  <a:pt x="500834" y="28307"/>
                </a:lnTo>
                <a:lnTo>
                  <a:pt x="542462" y="49179"/>
                </a:lnTo>
                <a:lnTo>
                  <a:pt x="580803" y="75053"/>
                </a:lnTo>
                <a:lnTo>
                  <a:pt x="615426" y="105499"/>
                </a:lnTo>
                <a:lnTo>
                  <a:pt x="645903" y="140088"/>
                </a:lnTo>
                <a:lnTo>
                  <a:pt x="671802" y="178391"/>
                </a:lnTo>
                <a:lnTo>
                  <a:pt x="692695" y="219977"/>
                </a:lnTo>
                <a:lnTo>
                  <a:pt x="708150" y="264417"/>
                </a:lnTo>
                <a:lnTo>
                  <a:pt x="717739" y="311283"/>
                </a:lnTo>
                <a:lnTo>
                  <a:pt x="721030" y="360143"/>
                </a:lnTo>
                <a:lnTo>
                  <a:pt x="717748" y="408755"/>
                </a:lnTo>
                <a:lnTo>
                  <a:pt x="711310" y="440253"/>
                </a:lnTo>
                <a:lnTo>
                  <a:pt x="389079" y="440253"/>
                </a:lnTo>
                <a:lnTo>
                  <a:pt x="490031" y="696182"/>
                </a:lnTo>
                <a:lnTo>
                  <a:pt x="459215" y="706453"/>
                </a:lnTo>
                <a:lnTo>
                  <a:pt x="427269" y="714016"/>
                </a:lnTo>
                <a:lnTo>
                  <a:pt x="394324" y="718688"/>
                </a:lnTo>
                <a:lnTo>
                  <a:pt x="360515" y="720286"/>
                </a:lnTo>
                <a:close/>
              </a:path>
              <a:path w="721359" h="720725">
                <a:moveTo>
                  <a:pt x="672240" y="541101"/>
                </a:moveTo>
                <a:lnTo>
                  <a:pt x="389079" y="440253"/>
                </a:lnTo>
                <a:lnTo>
                  <a:pt x="711310" y="440253"/>
                </a:lnTo>
                <a:lnTo>
                  <a:pt x="708212" y="455407"/>
                </a:lnTo>
                <a:lnTo>
                  <a:pt x="692887" y="499666"/>
                </a:lnTo>
                <a:lnTo>
                  <a:pt x="672240" y="5411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029659" y="3539791"/>
            <a:ext cx="784860" cy="750570"/>
          </a:xfrm>
          <a:custGeom>
            <a:avLst/>
            <a:gdLst/>
            <a:ahLst/>
            <a:cxnLst/>
            <a:rect l="l" t="t" r="r" b="b"/>
            <a:pathLst>
              <a:path w="784859" h="750570">
                <a:moveTo>
                  <a:pt x="468208" y="738019"/>
                </a:moveTo>
                <a:lnTo>
                  <a:pt x="465192" y="737487"/>
                </a:lnTo>
                <a:lnTo>
                  <a:pt x="462176" y="736778"/>
                </a:lnTo>
                <a:lnTo>
                  <a:pt x="459692" y="734828"/>
                </a:lnTo>
                <a:lnTo>
                  <a:pt x="458628" y="731993"/>
                </a:lnTo>
                <a:lnTo>
                  <a:pt x="275176" y="267280"/>
                </a:lnTo>
                <a:lnTo>
                  <a:pt x="273934" y="264090"/>
                </a:lnTo>
                <a:lnTo>
                  <a:pt x="274644" y="260368"/>
                </a:lnTo>
                <a:lnTo>
                  <a:pt x="279612" y="255405"/>
                </a:lnTo>
                <a:lnTo>
                  <a:pt x="283338" y="254519"/>
                </a:lnTo>
                <a:lnTo>
                  <a:pt x="286531" y="255760"/>
                </a:lnTo>
                <a:lnTo>
                  <a:pt x="352155" y="279155"/>
                </a:lnTo>
                <a:lnTo>
                  <a:pt x="298950" y="279155"/>
                </a:lnTo>
                <a:lnTo>
                  <a:pt x="470160" y="712674"/>
                </a:lnTo>
                <a:lnTo>
                  <a:pt x="494381" y="712674"/>
                </a:lnTo>
                <a:lnTo>
                  <a:pt x="473353" y="734828"/>
                </a:lnTo>
                <a:lnTo>
                  <a:pt x="471224" y="737132"/>
                </a:lnTo>
                <a:lnTo>
                  <a:pt x="468208" y="738019"/>
                </a:lnTo>
                <a:close/>
              </a:path>
              <a:path w="784859" h="750570">
                <a:moveTo>
                  <a:pt x="771950" y="649223"/>
                </a:moveTo>
                <a:lnTo>
                  <a:pt x="768401" y="645856"/>
                </a:lnTo>
                <a:lnTo>
                  <a:pt x="647756" y="535084"/>
                </a:lnTo>
                <a:lnTo>
                  <a:pt x="645982" y="533311"/>
                </a:lnTo>
                <a:lnTo>
                  <a:pt x="644918" y="531184"/>
                </a:lnTo>
                <a:lnTo>
                  <a:pt x="644877" y="528171"/>
                </a:lnTo>
                <a:lnTo>
                  <a:pt x="644740" y="526399"/>
                </a:lnTo>
                <a:lnTo>
                  <a:pt x="645627" y="524095"/>
                </a:lnTo>
                <a:lnTo>
                  <a:pt x="734692" y="434414"/>
                </a:lnTo>
                <a:lnTo>
                  <a:pt x="298950" y="279155"/>
                </a:lnTo>
                <a:lnTo>
                  <a:pt x="352155" y="279155"/>
                </a:lnTo>
                <a:lnTo>
                  <a:pt x="753853" y="422361"/>
                </a:lnTo>
                <a:lnTo>
                  <a:pt x="756692" y="423425"/>
                </a:lnTo>
                <a:lnTo>
                  <a:pt x="758821" y="425729"/>
                </a:lnTo>
                <a:lnTo>
                  <a:pt x="759530" y="428742"/>
                </a:lnTo>
                <a:lnTo>
                  <a:pt x="760240" y="431578"/>
                </a:lnTo>
                <a:lnTo>
                  <a:pt x="759353" y="434768"/>
                </a:lnTo>
                <a:lnTo>
                  <a:pt x="666563" y="528171"/>
                </a:lnTo>
                <a:lnTo>
                  <a:pt x="780466" y="632740"/>
                </a:lnTo>
                <a:lnTo>
                  <a:pt x="784014" y="636108"/>
                </a:lnTo>
                <a:lnTo>
                  <a:pt x="784369" y="641780"/>
                </a:lnTo>
                <a:lnTo>
                  <a:pt x="777627" y="648869"/>
                </a:lnTo>
                <a:lnTo>
                  <a:pt x="771950" y="649223"/>
                </a:lnTo>
                <a:close/>
              </a:path>
              <a:path w="784859" h="750570">
                <a:moveTo>
                  <a:pt x="494381" y="712674"/>
                </a:moveTo>
                <a:lnTo>
                  <a:pt x="470160" y="712674"/>
                </a:lnTo>
                <a:lnTo>
                  <a:pt x="560821" y="617144"/>
                </a:lnTo>
                <a:lnTo>
                  <a:pt x="566498" y="616966"/>
                </a:lnTo>
                <a:lnTo>
                  <a:pt x="589876" y="639121"/>
                </a:lnTo>
                <a:lnTo>
                  <a:pt x="564192" y="639121"/>
                </a:lnTo>
                <a:lnTo>
                  <a:pt x="494381" y="712674"/>
                </a:lnTo>
                <a:close/>
              </a:path>
              <a:path w="784859" h="750570">
                <a:moveTo>
                  <a:pt x="687143" y="750248"/>
                </a:moveTo>
                <a:lnTo>
                  <a:pt x="684659" y="749893"/>
                </a:lnTo>
                <a:lnTo>
                  <a:pt x="682530" y="749893"/>
                </a:lnTo>
                <a:lnTo>
                  <a:pt x="680401" y="749007"/>
                </a:lnTo>
                <a:lnTo>
                  <a:pt x="678627" y="747412"/>
                </a:lnTo>
                <a:lnTo>
                  <a:pt x="564192" y="639121"/>
                </a:lnTo>
                <a:lnTo>
                  <a:pt x="589876" y="639121"/>
                </a:lnTo>
                <a:lnTo>
                  <a:pt x="694418" y="738196"/>
                </a:lnTo>
                <a:lnTo>
                  <a:pt x="694595" y="743867"/>
                </a:lnTo>
                <a:lnTo>
                  <a:pt x="691224" y="747412"/>
                </a:lnTo>
                <a:lnTo>
                  <a:pt x="689450" y="749362"/>
                </a:lnTo>
                <a:lnTo>
                  <a:pt x="687143" y="750248"/>
                </a:lnTo>
                <a:close/>
              </a:path>
              <a:path w="784859" h="750570">
                <a:moveTo>
                  <a:pt x="214677" y="214818"/>
                </a:moveTo>
                <a:lnTo>
                  <a:pt x="210064" y="214818"/>
                </a:lnTo>
                <a:lnTo>
                  <a:pt x="207935" y="213932"/>
                </a:lnTo>
                <a:lnTo>
                  <a:pt x="205979" y="212160"/>
                </a:lnTo>
                <a:lnTo>
                  <a:pt x="82854" y="92171"/>
                </a:lnTo>
                <a:lnTo>
                  <a:pt x="79306" y="88626"/>
                </a:lnTo>
                <a:lnTo>
                  <a:pt x="79306" y="83132"/>
                </a:lnTo>
                <a:lnTo>
                  <a:pt x="82677" y="79587"/>
                </a:lnTo>
                <a:lnTo>
                  <a:pt x="86225" y="76043"/>
                </a:lnTo>
                <a:lnTo>
                  <a:pt x="91725" y="76043"/>
                </a:lnTo>
                <a:lnTo>
                  <a:pt x="95274" y="79410"/>
                </a:lnTo>
                <a:lnTo>
                  <a:pt x="218580" y="199576"/>
                </a:lnTo>
                <a:lnTo>
                  <a:pt x="222128" y="203121"/>
                </a:lnTo>
                <a:lnTo>
                  <a:pt x="222128" y="208615"/>
                </a:lnTo>
                <a:lnTo>
                  <a:pt x="218757" y="212160"/>
                </a:lnTo>
                <a:lnTo>
                  <a:pt x="216983" y="213932"/>
                </a:lnTo>
                <a:lnTo>
                  <a:pt x="214677" y="214818"/>
                </a:lnTo>
                <a:close/>
              </a:path>
              <a:path w="784859" h="750570">
                <a:moveTo>
                  <a:pt x="174048" y="328781"/>
                </a:moveTo>
                <a:lnTo>
                  <a:pt x="3901" y="328781"/>
                </a:lnTo>
                <a:lnTo>
                  <a:pt x="0" y="324882"/>
                </a:lnTo>
                <a:lnTo>
                  <a:pt x="0" y="314957"/>
                </a:lnTo>
                <a:lnTo>
                  <a:pt x="3901" y="311057"/>
                </a:lnTo>
                <a:lnTo>
                  <a:pt x="174225" y="311057"/>
                </a:lnTo>
                <a:lnTo>
                  <a:pt x="178128" y="314957"/>
                </a:lnTo>
                <a:lnTo>
                  <a:pt x="178128" y="324882"/>
                </a:lnTo>
                <a:lnTo>
                  <a:pt x="174048" y="328781"/>
                </a:lnTo>
                <a:close/>
              </a:path>
              <a:path w="784859" h="750570">
                <a:moveTo>
                  <a:pt x="322015" y="171750"/>
                </a:moveTo>
                <a:lnTo>
                  <a:pt x="312257" y="171750"/>
                </a:lnTo>
                <a:lnTo>
                  <a:pt x="308354" y="167851"/>
                </a:lnTo>
                <a:lnTo>
                  <a:pt x="308354" y="3904"/>
                </a:lnTo>
                <a:lnTo>
                  <a:pt x="312257" y="0"/>
                </a:lnTo>
                <a:lnTo>
                  <a:pt x="322192" y="0"/>
                </a:lnTo>
                <a:lnTo>
                  <a:pt x="326096" y="3904"/>
                </a:lnTo>
                <a:lnTo>
                  <a:pt x="326096" y="167673"/>
                </a:lnTo>
                <a:lnTo>
                  <a:pt x="322015" y="17175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252548" y="3162300"/>
            <a:ext cx="7425852" cy="3856569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80"/>
              </a:spcBef>
            </a:pP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Организация предновогоднего образовательного мероприятия</a:t>
            </a:r>
            <a:endParaRPr sz="2800" dirty="0">
              <a:latin typeface="Lucida Sans"/>
              <a:cs typeface="Lucida Sans"/>
            </a:endParaRPr>
          </a:p>
          <a:p>
            <a:pPr marL="12700" marR="5080" algn="just">
              <a:lnSpc>
                <a:spcPct val="116300"/>
              </a:lnSpc>
              <a:spcBef>
                <a:spcPts val="675"/>
              </a:spcBef>
            </a:pP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   Задания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и платформы выбраны исходя из потребностей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подростков с целью их развития.</a:t>
            </a:r>
            <a:endParaRPr lang="ru-RU" sz="100" spc="110" dirty="0" smtClean="0">
              <a:solidFill>
                <a:srgbClr val="0F0E0D"/>
              </a:solidFill>
              <a:latin typeface="Trebuchet MS"/>
              <a:cs typeface="Trebuchet MS"/>
            </a:endParaRPr>
          </a:p>
          <a:p>
            <a:pPr marL="12700" marR="5080" algn="just">
              <a:lnSpc>
                <a:spcPct val="116300"/>
              </a:lnSpc>
              <a:spcBef>
                <a:spcPts val="675"/>
              </a:spcBef>
            </a:pPr>
            <a:endParaRPr sz="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Дистанционный формат о</a:t>
            </a: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бразовательно-развлекательной </a:t>
            </a: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игры</a:t>
            </a:r>
            <a:endParaRPr sz="2800" dirty="0">
              <a:latin typeface="Lucida Sans"/>
              <a:cs typeface="Lucida Sans"/>
            </a:endParaRPr>
          </a:p>
          <a:p>
            <a:pPr marL="12700" marR="5080" algn="just">
              <a:lnSpc>
                <a:spcPct val="116300"/>
              </a:lnSpc>
              <a:spcBef>
                <a:spcPts val="675"/>
              </a:spcBef>
            </a:pP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   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Формат </a:t>
            </a:r>
            <a:r>
              <a:rPr lang="ru-RU" sz="2050" spc="110" dirty="0" err="1" smtClean="0">
                <a:solidFill>
                  <a:srgbClr val="0F0E0D"/>
                </a:solidFill>
                <a:latin typeface="Trebuchet MS"/>
                <a:cs typeface="Trebuchet MS"/>
              </a:rPr>
              <a:t>квеста</a:t>
            </a:r>
            <a:r>
              <a:rPr lang="ru-RU" sz="2050" spc="110" dirty="0">
                <a:solidFill>
                  <a:srgbClr val="0F0E0D"/>
                </a:solidFill>
                <a:latin typeface="Trebuchet MS"/>
                <a:cs typeface="Trebuchet MS"/>
              </a:rPr>
              <a:t>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Trebuchet MS"/>
              </a:rPr>
              <a:t>рассчитан на организацию мероприятия в условиях дистанционного образования.</a:t>
            </a:r>
            <a:endParaRPr sz="1400" dirty="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881514" y="5399854"/>
            <a:ext cx="721360" cy="720725"/>
          </a:xfrm>
          <a:custGeom>
            <a:avLst/>
            <a:gdLst/>
            <a:ahLst/>
            <a:cxnLst/>
            <a:rect l="l" t="t" r="r" b="b"/>
            <a:pathLst>
              <a:path w="721359" h="720725">
                <a:moveTo>
                  <a:pt x="360515" y="720286"/>
                </a:moveTo>
                <a:lnTo>
                  <a:pt x="311604" y="716998"/>
                </a:lnTo>
                <a:lnTo>
                  <a:pt x="264691" y="707418"/>
                </a:lnTo>
                <a:lnTo>
                  <a:pt x="220204" y="691978"/>
                </a:lnTo>
                <a:lnTo>
                  <a:pt x="178575" y="671106"/>
                </a:lnTo>
                <a:lnTo>
                  <a:pt x="140233" y="645233"/>
                </a:lnTo>
                <a:lnTo>
                  <a:pt x="105608" y="614786"/>
                </a:lnTo>
                <a:lnTo>
                  <a:pt x="75131" y="580197"/>
                </a:lnTo>
                <a:lnTo>
                  <a:pt x="49230" y="541895"/>
                </a:lnTo>
                <a:lnTo>
                  <a:pt x="28337" y="500309"/>
                </a:lnTo>
                <a:lnTo>
                  <a:pt x="12880" y="455868"/>
                </a:lnTo>
                <a:lnTo>
                  <a:pt x="3291" y="409003"/>
                </a:lnTo>
                <a:lnTo>
                  <a:pt x="0" y="360143"/>
                </a:lnTo>
                <a:lnTo>
                  <a:pt x="3292" y="311281"/>
                </a:lnTo>
                <a:lnTo>
                  <a:pt x="12881" y="264414"/>
                </a:lnTo>
                <a:lnTo>
                  <a:pt x="28339" y="219973"/>
                </a:lnTo>
                <a:lnTo>
                  <a:pt x="49233" y="178386"/>
                </a:lnTo>
                <a:lnTo>
                  <a:pt x="75135" y="140083"/>
                </a:lnTo>
                <a:lnTo>
                  <a:pt x="105614" y="105494"/>
                </a:lnTo>
                <a:lnTo>
                  <a:pt x="140241" y="75048"/>
                </a:lnTo>
                <a:lnTo>
                  <a:pt x="178584" y="49175"/>
                </a:lnTo>
                <a:lnTo>
                  <a:pt x="220216" y="28303"/>
                </a:lnTo>
                <a:lnTo>
                  <a:pt x="264705" y="12864"/>
                </a:lnTo>
                <a:lnTo>
                  <a:pt x="311628" y="3286"/>
                </a:lnTo>
                <a:lnTo>
                  <a:pt x="360515" y="0"/>
                </a:lnTo>
                <a:lnTo>
                  <a:pt x="409434" y="3288"/>
                </a:lnTo>
                <a:lnTo>
                  <a:pt x="456348" y="12867"/>
                </a:lnTo>
                <a:lnTo>
                  <a:pt x="500834" y="28307"/>
                </a:lnTo>
                <a:lnTo>
                  <a:pt x="542462" y="49179"/>
                </a:lnTo>
                <a:lnTo>
                  <a:pt x="580803" y="75053"/>
                </a:lnTo>
                <a:lnTo>
                  <a:pt x="615426" y="105499"/>
                </a:lnTo>
                <a:lnTo>
                  <a:pt x="645903" y="140088"/>
                </a:lnTo>
                <a:lnTo>
                  <a:pt x="671802" y="178391"/>
                </a:lnTo>
                <a:lnTo>
                  <a:pt x="692695" y="219977"/>
                </a:lnTo>
                <a:lnTo>
                  <a:pt x="708150" y="264417"/>
                </a:lnTo>
                <a:lnTo>
                  <a:pt x="717739" y="311283"/>
                </a:lnTo>
                <a:lnTo>
                  <a:pt x="721030" y="360143"/>
                </a:lnTo>
                <a:lnTo>
                  <a:pt x="717748" y="408755"/>
                </a:lnTo>
                <a:lnTo>
                  <a:pt x="711310" y="440253"/>
                </a:lnTo>
                <a:lnTo>
                  <a:pt x="389079" y="440253"/>
                </a:lnTo>
                <a:lnTo>
                  <a:pt x="490031" y="696182"/>
                </a:lnTo>
                <a:lnTo>
                  <a:pt x="459215" y="706453"/>
                </a:lnTo>
                <a:lnTo>
                  <a:pt x="427269" y="714016"/>
                </a:lnTo>
                <a:lnTo>
                  <a:pt x="394324" y="718688"/>
                </a:lnTo>
                <a:lnTo>
                  <a:pt x="360515" y="720286"/>
                </a:lnTo>
                <a:close/>
              </a:path>
              <a:path w="721359" h="720725">
                <a:moveTo>
                  <a:pt x="672240" y="541101"/>
                </a:moveTo>
                <a:lnTo>
                  <a:pt x="389079" y="440253"/>
                </a:lnTo>
                <a:lnTo>
                  <a:pt x="711310" y="440253"/>
                </a:lnTo>
                <a:lnTo>
                  <a:pt x="708212" y="455407"/>
                </a:lnTo>
                <a:lnTo>
                  <a:pt x="692887" y="499666"/>
                </a:lnTo>
                <a:lnTo>
                  <a:pt x="672240" y="5411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029659" y="5535785"/>
            <a:ext cx="784860" cy="750570"/>
          </a:xfrm>
          <a:custGeom>
            <a:avLst/>
            <a:gdLst/>
            <a:ahLst/>
            <a:cxnLst/>
            <a:rect l="l" t="t" r="r" b="b"/>
            <a:pathLst>
              <a:path w="784859" h="750570">
                <a:moveTo>
                  <a:pt x="468208" y="738019"/>
                </a:moveTo>
                <a:lnTo>
                  <a:pt x="465192" y="737487"/>
                </a:lnTo>
                <a:lnTo>
                  <a:pt x="462176" y="736778"/>
                </a:lnTo>
                <a:lnTo>
                  <a:pt x="459692" y="734828"/>
                </a:lnTo>
                <a:lnTo>
                  <a:pt x="458628" y="731993"/>
                </a:lnTo>
                <a:lnTo>
                  <a:pt x="275176" y="267280"/>
                </a:lnTo>
                <a:lnTo>
                  <a:pt x="273934" y="264090"/>
                </a:lnTo>
                <a:lnTo>
                  <a:pt x="274644" y="260368"/>
                </a:lnTo>
                <a:lnTo>
                  <a:pt x="279612" y="255405"/>
                </a:lnTo>
                <a:lnTo>
                  <a:pt x="283338" y="254519"/>
                </a:lnTo>
                <a:lnTo>
                  <a:pt x="286531" y="255760"/>
                </a:lnTo>
                <a:lnTo>
                  <a:pt x="352155" y="279155"/>
                </a:lnTo>
                <a:lnTo>
                  <a:pt x="298950" y="279155"/>
                </a:lnTo>
                <a:lnTo>
                  <a:pt x="470160" y="712674"/>
                </a:lnTo>
                <a:lnTo>
                  <a:pt x="494381" y="712674"/>
                </a:lnTo>
                <a:lnTo>
                  <a:pt x="473353" y="734828"/>
                </a:lnTo>
                <a:lnTo>
                  <a:pt x="471224" y="737132"/>
                </a:lnTo>
                <a:lnTo>
                  <a:pt x="468208" y="738019"/>
                </a:lnTo>
                <a:close/>
              </a:path>
              <a:path w="784859" h="750570">
                <a:moveTo>
                  <a:pt x="771950" y="649223"/>
                </a:moveTo>
                <a:lnTo>
                  <a:pt x="768401" y="645856"/>
                </a:lnTo>
                <a:lnTo>
                  <a:pt x="647756" y="535084"/>
                </a:lnTo>
                <a:lnTo>
                  <a:pt x="645982" y="533311"/>
                </a:lnTo>
                <a:lnTo>
                  <a:pt x="644918" y="531184"/>
                </a:lnTo>
                <a:lnTo>
                  <a:pt x="644877" y="528171"/>
                </a:lnTo>
                <a:lnTo>
                  <a:pt x="644740" y="526399"/>
                </a:lnTo>
                <a:lnTo>
                  <a:pt x="645627" y="524095"/>
                </a:lnTo>
                <a:lnTo>
                  <a:pt x="734692" y="434414"/>
                </a:lnTo>
                <a:lnTo>
                  <a:pt x="298950" y="279155"/>
                </a:lnTo>
                <a:lnTo>
                  <a:pt x="352155" y="279155"/>
                </a:lnTo>
                <a:lnTo>
                  <a:pt x="753853" y="422361"/>
                </a:lnTo>
                <a:lnTo>
                  <a:pt x="756692" y="423425"/>
                </a:lnTo>
                <a:lnTo>
                  <a:pt x="758821" y="425729"/>
                </a:lnTo>
                <a:lnTo>
                  <a:pt x="759530" y="428742"/>
                </a:lnTo>
                <a:lnTo>
                  <a:pt x="760240" y="431578"/>
                </a:lnTo>
                <a:lnTo>
                  <a:pt x="759353" y="434768"/>
                </a:lnTo>
                <a:lnTo>
                  <a:pt x="666563" y="528171"/>
                </a:lnTo>
                <a:lnTo>
                  <a:pt x="780466" y="632740"/>
                </a:lnTo>
                <a:lnTo>
                  <a:pt x="784014" y="636108"/>
                </a:lnTo>
                <a:lnTo>
                  <a:pt x="784369" y="641780"/>
                </a:lnTo>
                <a:lnTo>
                  <a:pt x="777627" y="648869"/>
                </a:lnTo>
                <a:lnTo>
                  <a:pt x="771950" y="649223"/>
                </a:lnTo>
                <a:close/>
              </a:path>
              <a:path w="784859" h="750570">
                <a:moveTo>
                  <a:pt x="494381" y="712674"/>
                </a:moveTo>
                <a:lnTo>
                  <a:pt x="470160" y="712674"/>
                </a:lnTo>
                <a:lnTo>
                  <a:pt x="560821" y="617144"/>
                </a:lnTo>
                <a:lnTo>
                  <a:pt x="566498" y="616966"/>
                </a:lnTo>
                <a:lnTo>
                  <a:pt x="589876" y="639121"/>
                </a:lnTo>
                <a:lnTo>
                  <a:pt x="564192" y="639121"/>
                </a:lnTo>
                <a:lnTo>
                  <a:pt x="494381" y="712674"/>
                </a:lnTo>
                <a:close/>
              </a:path>
              <a:path w="784859" h="750570">
                <a:moveTo>
                  <a:pt x="687143" y="750248"/>
                </a:moveTo>
                <a:lnTo>
                  <a:pt x="684659" y="749893"/>
                </a:lnTo>
                <a:lnTo>
                  <a:pt x="682530" y="749893"/>
                </a:lnTo>
                <a:lnTo>
                  <a:pt x="680401" y="749007"/>
                </a:lnTo>
                <a:lnTo>
                  <a:pt x="678627" y="747412"/>
                </a:lnTo>
                <a:lnTo>
                  <a:pt x="564192" y="639121"/>
                </a:lnTo>
                <a:lnTo>
                  <a:pt x="589876" y="639121"/>
                </a:lnTo>
                <a:lnTo>
                  <a:pt x="694418" y="738196"/>
                </a:lnTo>
                <a:lnTo>
                  <a:pt x="694595" y="743867"/>
                </a:lnTo>
                <a:lnTo>
                  <a:pt x="691224" y="747412"/>
                </a:lnTo>
                <a:lnTo>
                  <a:pt x="689450" y="749362"/>
                </a:lnTo>
                <a:lnTo>
                  <a:pt x="687143" y="750248"/>
                </a:lnTo>
                <a:close/>
              </a:path>
              <a:path w="784859" h="750570">
                <a:moveTo>
                  <a:pt x="214677" y="214818"/>
                </a:moveTo>
                <a:lnTo>
                  <a:pt x="210064" y="214818"/>
                </a:lnTo>
                <a:lnTo>
                  <a:pt x="207935" y="213932"/>
                </a:lnTo>
                <a:lnTo>
                  <a:pt x="205979" y="212160"/>
                </a:lnTo>
                <a:lnTo>
                  <a:pt x="82854" y="92171"/>
                </a:lnTo>
                <a:lnTo>
                  <a:pt x="79306" y="88626"/>
                </a:lnTo>
                <a:lnTo>
                  <a:pt x="79306" y="83132"/>
                </a:lnTo>
                <a:lnTo>
                  <a:pt x="82677" y="79587"/>
                </a:lnTo>
                <a:lnTo>
                  <a:pt x="86225" y="76043"/>
                </a:lnTo>
                <a:lnTo>
                  <a:pt x="91725" y="76043"/>
                </a:lnTo>
                <a:lnTo>
                  <a:pt x="95274" y="79410"/>
                </a:lnTo>
                <a:lnTo>
                  <a:pt x="218580" y="199576"/>
                </a:lnTo>
                <a:lnTo>
                  <a:pt x="222128" y="203121"/>
                </a:lnTo>
                <a:lnTo>
                  <a:pt x="222128" y="208615"/>
                </a:lnTo>
                <a:lnTo>
                  <a:pt x="218757" y="212160"/>
                </a:lnTo>
                <a:lnTo>
                  <a:pt x="216983" y="213932"/>
                </a:lnTo>
                <a:lnTo>
                  <a:pt x="214677" y="214818"/>
                </a:lnTo>
                <a:close/>
              </a:path>
              <a:path w="784859" h="750570">
                <a:moveTo>
                  <a:pt x="174048" y="328781"/>
                </a:moveTo>
                <a:lnTo>
                  <a:pt x="3901" y="328781"/>
                </a:lnTo>
                <a:lnTo>
                  <a:pt x="0" y="324882"/>
                </a:lnTo>
                <a:lnTo>
                  <a:pt x="0" y="314957"/>
                </a:lnTo>
                <a:lnTo>
                  <a:pt x="3901" y="311057"/>
                </a:lnTo>
                <a:lnTo>
                  <a:pt x="174225" y="311057"/>
                </a:lnTo>
                <a:lnTo>
                  <a:pt x="178128" y="314957"/>
                </a:lnTo>
                <a:lnTo>
                  <a:pt x="178128" y="324882"/>
                </a:lnTo>
                <a:lnTo>
                  <a:pt x="174048" y="328781"/>
                </a:lnTo>
                <a:close/>
              </a:path>
              <a:path w="784859" h="750570">
                <a:moveTo>
                  <a:pt x="322015" y="171750"/>
                </a:moveTo>
                <a:lnTo>
                  <a:pt x="312257" y="171750"/>
                </a:lnTo>
                <a:lnTo>
                  <a:pt x="308354" y="167851"/>
                </a:lnTo>
                <a:lnTo>
                  <a:pt x="308354" y="3904"/>
                </a:lnTo>
                <a:lnTo>
                  <a:pt x="312257" y="0"/>
                </a:lnTo>
                <a:lnTo>
                  <a:pt x="322192" y="0"/>
                </a:lnTo>
                <a:lnTo>
                  <a:pt x="326096" y="3904"/>
                </a:lnTo>
                <a:lnTo>
                  <a:pt x="326096" y="167673"/>
                </a:lnTo>
                <a:lnTo>
                  <a:pt x="322015" y="17175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0252548" y="7154289"/>
            <a:ext cx="7425852" cy="2617896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80"/>
              </a:spcBef>
            </a:pP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Включение социальных партнеров, волонтеров, </a:t>
            </a:r>
            <a:r>
              <a:rPr lang="ru-RU" sz="2800" b="1" spc="-120" dirty="0" smtClean="0">
                <a:solidFill>
                  <a:srgbClr val="0F0E0D"/>
                </a:solidFill>
                <a:latin typeface="Lucida Sans"/>
                <a:cs typeface="Lucida Sans"/>
              </a:rPr>
              <a:t>СМИ </a:t>
            </a:r>
            <a:endParaRPr sz="2800" dirty="0">
              <a:latin typeface="Lucida Sans"/>
              <a:cs typeface="Lucida Sans"/>
            </a:endParaRPr>
          </a:p>
          <a:p>
            <a:pPr marL="12700" marR="5080" algn="just">
              <a:lnSpc>
                <a:spcPct val="116300"/>
              </a:lnSpc>
              <a:spcBef>
                <a:spcPts val="675"/>
              </a:spcBef>
            </a:pP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    Игра разработана для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подростков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одного учреждения, но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доступна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для реализации</a:t>
            </a:r>
            <a:r>
              <a:rPr lang="en-US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с привлечением детей и специалистов из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разных городов и </a:t>
            </a:r>
            <a:r>
              <a:rPr lang="ru-RU" sz="2050" spc="110" dirty="0" smtClean="0">
                <a:solidFill>
                  <a:srgbClr val="0F0E0D"/>
                </a:solidFill>
                <a:latin typeface="Trebuchet MS"/>
                <a:cs typeface="Lucida Sans Unicode"/>
              </a:rPr>
              <a:t>регионов.</a:t>
            </a:r>
            <a:endParaRPr sz="1400" dirty="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881514" y="7395850"/>
            <a:ext cx="721360" cy="720725"/>
          </a:xfrm>
          <a:custGeom>
            <a:avLst/>
            <a:gdLst/>
            <a:ahLst/>
            <a:cxnLst/>
            <a:rect l="l" t="t" r="r" b="b"/>
            <a:pathLst>
              <a:path w="721359" h="720725">
                <a:moveTo>
                  <a:pt x="360515" y="720286"/>
                </a:moveTo>
                <a:lnTo>
                  <a:pt x="311604" y="716998"/>
                </a:lnTo>
                <a:lnTo>
                  <a:pt x="264691" y="707418"/>
                </a:lnTo>
                <a:lnTo>
                  <a:pt x="220204" y="691978"/>
                </a:lnTo>
                <a:lnTo>
                  <a:pt x="178575" y="671106"/>
                </a:lnTo>
                <a:lnTo>
                  <a:pt x="140233" y="645233"/>
                </a:lnTo>
                <a:lnTo>
                  <a:pt x="105608" y="614786"/>
                </a:lnTo>
                <a:lnTo>
                  <a:pt x="75131" y="580197"/>
                </a:lnTo>
                <a:lnTo>
                  <a:pt x="49230" y="541895"/>
                </a:lnTo>
                <a:lnTo>
                  <a:pt x="28337" y="500309"/>
                </a:lnTo>
                <a:lnTo>
                  <a:pt x="12880" y="455868"/>
                </a:lnTo>
                <a:lnTo>
                  <a:pt x="3291" y="409003"/>
                </a:lnTo>
                <a:lnTo>
                  <a:pt x="0" y="360143"/>
                </a:lnTo>
                <a:lnTo>
                  <a:pt x="3292" y="311281"/>
                </a:lnTo>
                <a:lnTo>
                  <a:pt x="12881" y="264414"/>
                </a:lnTo>
                <a:lnTo>
                  <a:pt x="28339" y="219973"/>
                </a:lnTo>
                <a:lnTo>
                  <a:pt x="49233" y="178386"/>
                </a:lnTo>
                <a:lnTo>
                  <a:pt x="75135" y="140083"/>
                </a:lnTo>
                <a:lnTo>
                  <a:pt x="105614" y="105494"/>
                </a:lnTo>
                <a:lnTo>
                  <a:pt x="140241" y="75048"/>
                </a:lnTo>
                <a:lnTo>
                  <a:pt x="178584" y="49175"/>
                </a:lnTo>
                <a:lnTo>
                  <a:pt x="220216" y="28303"/>
                </a:lnTo>
                <a:lnTo>
                  <a:pt x="264705" y="12864"/>
                </a:lnTo>
                <a:lnTo>
                  <a:pt x="311628" y="3286"/>
                </a:lnTo>
                <a:lnTo>
                  <a:pt x="360515" y="0"/>
                </a:lnTo>
                <a:lnTo>
                  <a:pt x="409434" y="3288"/>
                </a:lnTo>
                <a:lnTo>
                  <a:pt x="456348" y="12867"/>
                </a:lnTo>
                <a:lnTo>
                  <a:pt x="500834" y="28307"/>
                </a:lnTo>
                <a:lnTo>
                  <a:pt x="542462" y="49179"/>
                </a:lnTo>
                <a:lnTo>
                  <a:pt x="580803" y="75053"/>
                </a:lnTo>
                <a:lnTo>
                  <a:pt x="615426" y="105499"/>
                </a:lnTo>
                <a:lnTo>
                  <a:pt x="645903" y="140088"/>
                </a:lnTo>
                <a:lnTo>
                  <a:pt x="671802" y="178391"/>
                </a:lnTo>
                <a:lnTo>
                  <a:pt x="692695" y="219977"/>
                </a:lnTo>
                <a:lnTo>
                  <a:pt x="708150" y="264417"/>
                </a:lnTo>
                <a:lnTo>
                  <a:pt x="717739" y="311283"/>
                </a:lnTo>
                <a:lnTo>
                  <a:pt x="721030" y="360143"/>
                </a:lnTo>
                <a:lnTo>
                  <a:pt x="717748" y="408755"/>
                </a:lnTo>
                <a:lnTo>
                  <a:pt x="711310" y="440253"/>
                </a:lnTo>
                <a:lnTo>
                  <a:pt x="389079" y="440253"/>
                </a:lnTo>
                <a:lnTo>
                  <a:pt x="490031" y="696182"/>
                </a:lnTo>
                <a:lnTo>
                  <a:pt x="459215" y="706453"/>
                </a:lnTo>
                <a:lnTo>
                  <a:pt x="427269" y="714016"/>
                </a:lnTo>
                <a:lnTo>
                  <a:pt x="394324" y="718688"/>
                </a:lnTo>
                <a:lnTo>
                  <a:pt x="360515" y="720286"/>
                </a:lnTo>
                <a:close/>
              </a:path>
              <a:path w="721359" h="720725">
                <a:moveTo>
                  <a:pt x="672240" y="541101"/>
                </a:moveTo>
                <a:lnTo>
                  <a:pt x="389079" y="440253"/>
                </a:lnTo>
                <a:lnTo>
                  <a:pt x="711310" y="440253"/>
                </a:lnTo>
                <a:lnTo>
                  <a:pt x="708212" y="455407"/>
                </a:lnTo>
                <a:lnTo>
                  <a:pt x="692887" y="499666"/>
                </a:lnTo>
                <a:lnTo>
                  <a:pt x="672240" y="5411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029659" y="7531781"/>
            <a:ext cx="784860" cy="750570"/>
          </a:xfrm>
          <a:custGeom>
            <a:avLst/>
            <a:gdLst/>
            <a:ahLst/>
            <a:cxnLst/>
            <a:rect l="l" t="t" r="r" b="b"/>
            <a:pathLst>
              <a:path w="784859" h="750570">
                <a:moveTo>
                  <a:pt x="468208" y="738019"/>
                </a:moveTo>
                <a:lnTo>
                  <a:pt x="465192" y="737487"/>
                </a:lnTo>
                <a:lnTo>
                  <a:pt x="462176" y="736778"/>
                </a:lnTo>
                <a:lnTo>
                  <a:pt x="459692" y="734828"/>
                </a:lnTo>
                <a:lnTo>
                  <a:pt x="458628" y="731993"/>
                </a:lnTo>
                <a:lnTo>
                  <a:pt x="275176" y="267280"/>
                </a:lnTo>
                <a:lnTo>
                  <a:pt x="273934" y="264090"/>
                </a:lnTo>
                <a:lnTo>
                  <a:pt x="274644" y="260368"/>
                </a:lnTo>
                <a:lnTo>
                  <a:pt x="279612" y="255405"/>
                </a:lnTo>
                <a:lnTo>
                  <a:pt x="283338" y="254519"/>
                </a:lnTo>
                <a:lnTo>
                  <a:pt x="286531" y="255760"/>
                </a:lnTo>
                <a:lnTo>
                  <a:pt x="352155" y="279155"/>
                </a:lnTo>
                <a:lnTo>
                  <a:pt x="298950" y="279155"/>
                </a:lnTo>
                <a:lnTo>
                  <a:pt x="470160" y="712674"/>
                </a:lnTo>
                <a:lnTo>
                  <a:pt x="494381" y="712674"/>
                </a:lnTo>
                <a:lnTo>
                  <a:pt x="473353" y="734828"/>
                </a:lnTo>
                <a:lnTo>
                  <a:pt x="471224" y="737132"/>
                </a:lnTo>
                <a:lnTo>
                  <a:pt x="468208" y="738019"/>
                </a:lnTo>
                <a:close/>
              </a:path>
              <a:path w="784859" h="750570">
                <a:moveTo>
                  <a:pt x="771950" y="649223"/>
                </a:moveTo>
                <a:lnTo>
                  <a:pt x="768401" y="645856"/>
                </a:lnTo>
                <a:lnTo>
                  <a:pt x="647756" y="535084"/>
                </a:lnTo>
                <a:lnTo>
                  <a:pt x="645982" y="533311"/>
                </a:lnTo>
                <a:lnTo>
                  <a:pt x="644918" y="531184"/>
                </a:lnTo>
                <a:lnTo>
                  <a:pt x="644877" y="528171"/>
                </a:lnTo>
                <a:lnTo>
                  <a:pt x="644740" y="526399"/>
                </a:lnTo>
                <a:lnTo>
                  <a:pt x="645627" y="524095"/>
                </a:lnTo>
                <a:lnTo>
                  <a:pt x="734692" y="434414"/>
                </a:lnTo>
                <a:lnTo>
                  <a:pt x="298950" y="279155"/>
                </a:lnTo>
                <a:lnTo>
                  <a:pt x="352155" y="279155"/>
                </a:lnTo>
                <a:lnTo>
                  <a:pt x="753853" y="422361"/>
                </a:lnTo>
                <a:lnTo>
                  <a:pt x="756692" y="423425"/>
                </a:lnTo>
                <a:lnTo>
                  <a:pt x="758821" y="425729"/>
                </a:lnTo>
                <a:lnTo>
                  <a:pt x="759530" y="428742"/>
                </a:lnTo>
                <a:lnTo>
                  <a:pt x="760240" y="431578"/>
                </a:lnTo>
                <a:lnTo>
                  <a:pt x="759353" y="434768"/>
                </a:lnTo>
                <a:lnTo>
                  <a:pt x="666563" y="528171"/>
                </a:lnTo>
                <a:lnTo>
                  <a:pt x="780466" y="632740"/>
                </a:lnTo>
                <a:lnTo>
                  <a:pt x="784014" y="636108"/>
                </a:lnTo>
                <a:lnTo>
                  <a:pt x="784369" y="641780"/>
                </a:lnTo>
                <a:lnTo>
                  <a:pt x="777627" y="648869"/>
                </a:lnTo>
                <a:lnTo>
                  <a:pt x="771950" y="649223"/>
                </a:lnTo>
                <a:close/>
              </a:path>
              <a:path w="784859" h="750570">
                <a:moveTo>
                  <a:pt x="494381" y="712674"/>
                </a:moveTo>
                <a:lnTo>
                  <a:pt x="470160" y="712674"/>
                </a:lnTo>
                <a:lnTo>
                  <a:pt x="560821" y="617144"/>
                </a:lnTo>
                <a:lnTo>
                  <a:pt x="566498" y="616966"/>
                </a:lnTo>
                <a:lnTo>
                  <a:pt x="589876" y="639121"/>
                </a:lnTo>
                <a:lnTo>
                  <a:pt x="564192" y="639121"/>
                </a:lnTo>
                <a:lnTo>
                  <a:pt x="494381" y="712674"/>
                </a:lnTo>
                <a:close/>
              </a:path>
              <a:path w="784859" h="750570">
                <a:moveTo>
                  <a:pt x="687143" y="750248"/>
                </a:moveTo>
                <a:lnTo>
                  <a:pt x="684659" y="749893"/>
                </a:lnTo>
                <a:lnTo>
                  <a:pt x="682530" y="749893"/>
                </a:lnTo>
                <a:lnTo>
                  <a:pt x="680401" y="749007"/>
                </a:lnTo>
                <a:lnTo>
                  <a:pt x="678627" y="747412"/>
                </a:lnTo>
                <a:lnTo>
                  <a:pt x="564192" y="639121"/>
                </a:lnTo>
                <a:lnTo>
                  <a:pt x="589876" y="639121"/>
                </a:lnTo>
                <a:lnTo>
                  <a:pt x="694418" y="738196"/>
                </a:lnTo>
                <a:lnTo>
                  <a:pt x="694595" y="743867"/>
                </a:lnTo>
                <a:lnTo>
                  <a:pt x="691224" y="747412"/>
                </a:lnTo>
                <a:lnTo>
                  <a:pt x="689450" y="749362"/>
                </a:lnTo>
                <a:lnTo>
                  <a:pt x="687143" y="750248"/>
                </a:lnTo>
                <a:close/>
              </a:path>
              <a:path w="784859" h="750570">
                <a:moveTo>
                  <a:pt x="214677" y="214818"/>
                </a:moveTo>
                <a:lnTo>
                  <a:pt x="210064" y="214818"/>
                </a:lnTo>
                <a:lnTo>
                  <a:pt x="207935" y="213932"/>
                </a:lnTo>
                <a:lnTo>
                  <a:pt x="205979" y="212160"/>
                </a:lnTo>
                <a:lnTo>
                  <a:pt x="82854" y="92171"/>
                </a:lnTo>
                <a:lnTo>
                  <a:pt x="79306" y="88626"/>
                </a:lnTo>
                <a:lnTo>
                  <a:pt x="79306" y="83132"/>
                </a:lnTo>
                <a:lnTo>
                  <a:pt x="82677" y="79587"/>
                </a:lnTo>
                <a:lnTo>
                  <a:pt x="86225" y="76043"/>
                </a:lnTo>
                <a:lnTo>
                  <a:pt x="91725" y="76043"/>
                </a:lnTo>
                <a:lnTo>
                  <a:pt x="95274" y="79410"/>
                </a:lnTo>
                <a:lnTo>
                  <a:pt x="218580" y="199576"/>
                </a:lnTo>
                <a:lnTo>
                  <a:pt x="222128" y="203121"/>
                </a:lnTo>
                <a:lnTo>
                  <a:pt x="222128" y="208615"/>
                </a:lnTo>
                <a:lnTo>
                  <a:pt x="218757" y="212160"/>
                </a:lnTo>
                <a:lnTo>
                  <a:pt x="216983" y="213932"/>
                </a:lnTo>
                <a:lnTo>
                  <a:pt x="214677" y="214818"/>
                </a:lnTo>
                <a:close/>
              </a:path>
              <a:path w="784859" h="750570">
                <a:moveTo>
                  <a:pt x="174048" y="328781"/>
                </a:moveTo>
                <a:lnTo>
                  <a:pt x="3901" y="328781"/>
                </a:lnTo>
                <a:lnTo>
                  <a:pt x="0" y="324882"/>
                </a:lnTo>
                <a:lnTo>
                  <a:pt x="0" y="314957"/>
                </a:lnTo>
                <a:lnTo>
                  <a:pt x="3901" y="311057"/>
                </a:lnTo>
                <a:lnTo>
                  <a:pt x="174225" y="311057"/>
                </a:lnTo>
                <a:lnTo>
                  <a:pt x="178128" y="314957"/>
                </a:lnTo>
                <a:lnTo>
                  <a:pt x="178128" y="324882"/>
                </a:lnTo>
                <a:lnTo>
                  <a:pt x="174048" y="328781"/>
                </a:lnTo>
                <a:close/>
              </a:path>
              <a:path w="784859" h="750570">
                <a:moveTo>
                  <a:pt x="322015" y="171750"/>
                </a:moveTo>
                <a:lnTo>
                  <a:pt x="312257" y="171750"/>
                </a:lnTo>
                <a:lnTo>
                  <a:pt x="308354" y="167851"/>
                </a:lnTo>
                <a:lnTo>
                  <a:pt x="308354" y="3904"/>
                </a:lnTo>
                <a:lnTo>
                  <a:pt x="312257" y="0"/>
                </a:lnTo>
                <a:lnTo>
                  <a:pt x="322192" y="0"/>
                </a:lnTo>
                <a:lnTo>
                  <a:pt x="326096" y="3904"/>
                </a:lnTo>
                <a:lnTo>
                  <a:pt x="326096" y="167673"/>
                </a:lnTo>
                <a:lnTo>
                  <a:pt x="322015" y="17175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753601" y="3517352"/>
            <a:ext cx="7834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3600" b="1" spc="-81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55703" y="3467100"/>
            <a:ext cx="6844450" cy="614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чтения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QR-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53600" y="4886954"/>
            <a:ext cx="92639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3600" b="1" spc="-23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755703" y="4838700"/>
            <a:ext cx="6844450" cy="134357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VK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Instagram,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Тик-Ток </a:t>
            </a:r>
          </a:p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53601" y="6256560"/>
            <a:ext cx="91776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3600" b="1" spc="-270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755703" y="6210300"/>
            <a:ext cx="6844450" cy="6714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3600" b="1" spc="110" dirty="0" smtClean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ZOOM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53600" y="7626169"/>
            <a:ext cx="101755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3600" b="1" spc="135" dirty="0">
                <a:solidFill>
                  <a:srgbClr val="0F0E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36653" y="7597725"/>
            <a:ext cx="6844450" cy="6714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и видео редактор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65951" y="2657531"/>
            <a:ext cx="5445349" cy="1263029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080">
              <a:spcBef>
                <a:spcPts val="1160"/>
              </a:spcBef>
            </a:pPr>
            <a:endParaRPr lang="ru-RU" sz="4400" dirty="0" smtClean="0"/>
          </a:p>
        </p:txBody>
      </p:sp>
      <p:sp>
        <p:nvSpPr>
          <p:cNvPr id="15" name="object 2"/>
          <p:cNvSpPr txBox="1"/>
          <p:nvPr/>
        </p:nvSpPr>
        <p:spPr>
          <a:xfrm>
            <a:off x="9829800" y="565380"/>
            <a:ext cx="7922753" cy="2180084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080">
              <a:spcBef>
                <a:spcPts val="1160"/>
              </a:spcBef>
            </a:pPr>
            <a:r>
              <a:rPr lang="ru-RU" sz="4400" b="1" dirty="0" smtClean="0"/>
              <a:t>Участникам необходимо установить </a:t>
            </a:r>
            <a:r>
              <a:rPr lang="ru-RU" sz="4400" b="1" dirty="0" smtClean="0"/>
              <a:t>приложения</a:t>
            </a:r>
            <a:r>
              <a:rPr lang="ru-RU" sz="4400" b="1" dirty="0"/>
              <a:t> </a:t>
            </a:r>
            <a:r>
              <a:rPr lang="ru-RU" sz="4400" b="1" dirty="0" smtClean="0"/>
              <a:t>на телефон/планшет/ноутбук</a:t>
            </a:r>
            <a:r>
              <a:rPr lang="ru-RU" sz="4400" b="1" dirty="0" smtClean="0"/>
              <a:t>:</a:t>
            </a:r>
            <a:endParaRPr lang="ru-RU" sz="4400" b="1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65951" y="901370"/>
            <a:ext cx="89641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Online </a:t>
            </a:r>
            <a:r>
              <a:rPr lang="ru-RU" sz="54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формат</a:t>
            </a:r>
            <a:endParaRPr lang="ru-RU" sz="5400" b="1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1" y="3394181"/>
            <a:ext cx="8534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 Для прохождения </a:t>
            </a:r>
            <a:r>
              <a:rPr lang="ru-RU" sz="3600" dirty="0" err="1" smtClean="0"/>
              <a:t>квеста</a:t>
            </a:r>
            <a:r>
              <a:rPr lang="ru-RU" sz="3600" dirty="0" smtClean="0"/>
              <a:t> достаточно,  чтобы эти приложения были у одного из членов команды. Но для получения опыта использования этих приложений, желательно, чтобы они были установлены у каждого участника.</a:t>
            </a:r>
            <a:endParaRPr lang="ru-RU" sz="3600" dirty="0"/>
          </a:p>
        </p:txBody>
      </p:sp>
      <p:sp>
        <p:nvSpPr>
          <p:cNvPr id="17" name="object 2"/>
          <p:cNvSpPr txBox="1"/>
          <p:nvPr/>
        </p:nvSpPr>
        <p:spPr>
          <a:xfrm>
            <a:off x="9906001" y="8572500"/>
            <a:ext cx="7922753" cy="825867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080">
              <a:spcBef>
                <a:spcPts val="1160"/>
              </a:spcBef>
            </a:pPr>
            <a:r>
              <a:rPr lang="ru-RU" sz="4400" b="1" dirty="0" smtClean="0"/>
              <a:t>И иметь качественный интернет</a:t>
            </a:r>
            <a:endParaRPr lang="ru-RU" sz="4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9914" y="3305558"/>
            <a:ext cx="180019" cy="1810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08506" y="3287452"/>
            <a:ext cx="2046605" cy="216535"/>
          </a:xfrm>
          <a:custGeom>
            <a:avLst/>
            <a:gdLst/>
            <a:ahLst/>
            <a:cxnLst/>
            <a:rect l="l" t="t" r="r" b="b"/>
            <a:pathLst>
              <a:path w="2046604" h="216535">
                <a:moveTo>
                  <a:pt x="1953022" y="201749"/>
                </a:moveTo>
                <a:lnTo>
                  <a:pt x="1916597" y="194475"/>
                </a:lnTo>
                <a:lnTo>
                  <a:pt x="1886971" y="174591"/>
                </a:lnTo>
                <a:lnTo>
                  <a:pt x="1867059" y="145007"/>
                </a:lnTo>
                <a:lnTo>
                  <a:pt x="1859774" y="108634"/>
                </a:lnTo>
                <a:lnTo>
                  <a:pt x="1867059" y="72261"/>
                </a:lnTo>
                <a:lnTo>
                  <a:pt x="1886971" y="42677"/>
                </a:lnTo>
                <a:lnTo>
                  <a:pt x="1916597" y="22793"/>
                </a:lnTo>
                <a:lnTo>
                  <a:pt x="1953022" y="15519"/>
                </a:lnTo>
                <a:lnTo>
                  <a:pt x="1989447" y="22793"/>
                </a:lnTo>
                <a:lnTo>
                  <a:pt x="2019072" y="42677"/>
                </a:lnTo>
                <a:lnTo>
                  <a:pt x="2026907" y="54317"/>
                </a:lnTo>
                <a:lnTo>
                  <a:pt x="1953022" y="54317"/>
                </a:lnTo>
                <a:lnTo>
                  <a:pt x="1931956" y="58621"/>
                </a:lnTo>
                <a:lnTo>
                  <a:pt x="1914654" y="70321"/>
                </a:lnTo>
                <a:lnTo>
                  <a:pt x="1902938" y="87598"/>
                </a:lnTo>
                <a:lnTo>
                  <a:pt x="1898627" y="108634"/>
                </a:lnTo>
                <a:lnTo>
                  <a:pt x="1902938" y="129670"/>
                </a:lnTo>
                <a:lnTo>
                  <a:pt x="1914654" y="146947"/>
                </a:lnTo>
                <a:lnTo>
                  <a:pt x="1931956" y="158647"/>
                </a:lnTo>
                <a:lnTo>
                  <a:pt x="1953022" y="162951"/>
                </a:lnTo>
                <a:lnTo>
                  <a:pt x="2026907" y="162951"/>
                </a:lnTo>
                <a:lnTo>
                  <a:pt x="2019072" y="174591"/>
                </a:lnTo>
                <a:lnTo>
                  <a:pt x="1989447" y="194475"/>
                </a:lnTo>
                <a:lnTo>
                  <a:pt x="1953022" y="201749"/>
                </a:lnTo>
                <a:close/>
              </a:path>
              <a:path w="2046604" h="216535">
                <a:moveTo>
                  <a:pt x="2026907" y="162951"/>
                </a:moveTo>
                <a:lnTo>
                  <a:pt x="1953022" y="162951"/>
                </a:lnTo>
                <a:lnTo>
                  <a:pt x="1974088" y="158647"/>
                </a:lnTo>
                <a:lnTo>
                  <a:pt x="1991389" y="146947"/>
                </a:lnTo>
                <a:lnTo>
                  <a:pt x="2003106" y="129670"/>
                </a:lnTo>
                <a:lnTo>
                  <a:pt x="2007416" y="108634"/>
                </a:lnTo>
                <a:lnTo>
                  <a:pt x="2003106" y="87598"/>
                </a:lnTo>
                <a:lnTo>
                  <a:pt x="1991389" y="70321"/>
                </a:lnTo>
                <a:lnTo>
                  <a:pt x="1974088" y="58621"/>
                </a:lnTo>
                <a:lnTo>
                  <a:pt x="1953022" y="54317"/>
                </a:lnTo>
                <a:lnTo>
                  <a:pt x="2026907" y="54317"/>
                </a:lnTo>
                <a:lnTo>
                  <a:pt x="2038985" y="72261"/>
                </a:lnTo>
                <a:lnTo>
                  <a:pt x="2046270" y="108634"/>
                </a:lnTo>
                <a:lnTo>
                  <a:pt x="2038985" y="145007"/>
                </a:lnTo>
                <a:lnTo>
                  <a:pt x="2026907" y="162951"/>
                </a:lnTo>
                <a:close/>
              </a:path>
              <a:path w="2046604" h="216535">
                <a:moveTo>
                  <a:pt x="1041266" y="215975"/>
                </a:moveTo>
                <a:lnTo>
                  <a:pt x="1002413" y="215975"/>
                </a:lnTo>
                <a:lnTo>
                  <a:pt x="1002413" y="128033"/>
                </a:lnTo>
                <a:lnTo>
                  <a:pt x="915641" y="128033"/>
                </a:lnTo>
                <a:lnTo>
                  <a:pt x="915641" y="89235"/>
                </a:lnTo>
                <a:lnTo>
                  <a:pt x="1003708" y="89235"/>
                </a:lnTo>
                <a:lnTo>
                  <a:pt x="1003708" y="0"/>
                </a:lnTo>
                <a:lnTo>
                  <a:pt x="1042561" y="0"/>
                </a:lnTo>
                <a:lnTo>
                  <a:pt x="1042561" y="87942"/>
                </a:lnTo>
                <a:lnTo>
                  <a:pt x="1131924" y="87942"/>
                </a:lnTo>
                <a:lnTo>
                  <a:pt x="1131924" y="126740"/>
                </a:lnTo>
                <a:lnTo>
                  <a:pt x="1041266" y="126740"/>
                </a:lnTo>
                <a:lnTo>
                  <a:pt x="1041266" y="215975"/>
                </a:lnTo>
                <a:close/>
              </a:path>
              <a:path w="2046604" h="216535">
                <a:moveTo>
                  <a:pt x="93247" y="201749"/>
                </a:moveTo>
                <a:lnTo>
                  <a:pt x="56822" y="194475"/>
                </a:lnTo>
                <a:lnTo>
                  <a:pt x="27197" y="174591"/>
                </a:lnTo>
                <a:lnTo>
                  <a:pt x="7284" y="145007"/>
                </a:lnTo>
                <a:lnTo>
                  <a:pt x="0" y="108634"/>
                </a:lnTo>
                <a:lnTo>
                  <a:pt x="7467" y="72261"/>
                </a:lnTo>
                <a:lnTo>
                  <a:pt x="27682" y="42677"/>
                </a:lnTo>
                <a:lnTo>
                  <a:pt x="57369" y="22793"/>
                </a:lnTo>
                <a:lnTo>
                  <a:pt x="93247" y="15519"/>
                </a:lnTo>
                <a:lnTo>
                  <a:pt x="129672" y="22793"/>
                </a:lnTo>
                <a:lnTo>
                  <a:pt x="159298" y="42677"/>
                </a:lnTo>
                <a:lnTo>
                  <a:pt x="167132" y="54317"/>
                </a:lnTo>
                <a:lnTo>
                  <a:pt x="93247" y="54317"/>
                </a:lnTo>
                <a:lnTo>
                  <a:pt x="72182" y="58621"/>
                </a:lnTo>
                <a:lnTo>
                  <a:pt x="54880" y="70321"/>
                </a:lnTo>
                <a:lnTo>
                  <a:pt x="43163" y="87598"/>
                </a:lnTo>
                <a:lnTo>
                  <a:pt x="38853" y="108634"/>
                </a:lnTo>
                <a:lnTo>
                  <a:pt x="43163" y="129670"/>
                </a:lnTo>
                <a:lnTo>
                  <a:pt x="54880" y="146947"/>
                </a:lnTo>
                <a:lnTo>
                  <a:pt x="72182" y="158647"/>
                </a:lnTo>
                <a:lnTo>
                  <a:pt x="93247" y="162951"/>
                </a:lnTo>
                <a:lnTo>
                  <a:pt x="167132" y="162951"/>
                </a:lnTo>
                <a:lnTo>
                  <a:pt x="159298" y="174591"/>
                </a:lnTo>
                <a:lnTo>
                  <a:pt x="129672" y="194475"/>
                </a:lnTo>
                <a:lnTo>
                  <a:pt x="93247" y="201749"/>
                </a:lnTo>
                <a:close/>
              </a:path>
              <a:path w="2046604" h="216535">
                <a:moveTo>
                  <a:pt x="167132" y="162951"/>
                </a:moveTo>
                <a:lnTo>
                  <a:pt x="93247" y="162951"/>
                </a:lnTo>
                <a:lnTo>
                  <a:pt x="114313" y="158647"/>
                </a:lnTo>
                <a:lnTo>
                  <a:pt x="131615" y="146947"/>
                </a:lnTo>
                <a:lnTo>
                  <a:pt x="143331" y="129670"/>
                </a:lnTo>
                <a:lnTo>
                  <a:pt x="147642" y="108634"/>
                </a:lnTo>
                <a:lnTo>
                  <a:pt x="143331" y="87598"/>
                </a:lnTo>
                <a:lnTo>
                  <a:pt x="131615" y="70321"/>
                </a:lnTo>
                <a:lnTo>
                  <a:pt x="114313" y="58621"/>
                </a:lnTo>
                <a:lnTo>
                  <a:pt x="93247" y="54317"/>
                </a:lnTo>
                <a:lnTo>
                  <a:pt x="167132" y="54317"/>
                </a:lnTo>
                <a:lnTo>
                  <a:pt x="179210" y="72261"/>
                </a:lnTo>
                <a:lnTo>
                  <a:pt x="186495" y="108634"/>
                </a:lnTo>
                <a:lnTo>
                  <a:pt x="179210" y="145007"/>
                </a:lnTo>
                <a:lnTo>
                  <a:pt x="167132" y="16295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6028" y="5163985"/>
            <a:ext cx="186495" cy="1862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9192" y="4232832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493" y="186230"/>
                </a:moveTo>
                <a:lnTo>
                  <a:pt x="71068" y="178956"/>
                </a:lnTo>
                <a:lnTo>
                  <a:pt x="41443" y="159072"/>
                </a:lnTo>
                <a:lnTo>
                  <a:pt x="21531" y="129488"/>
                </a:lnTo>
                <a:lnTo>
                  <a:pt x="14246" y="93115"/>
                </a:lnTo>
                <a:lnTo>
                  <a:pt x="21531" y="56742"/>
                </a:lnTo>
                <a:lnTo>
                  <a:pt x="41443" y="27158"/>
                </a:lnTo>
                <a:lnTo>
                  <a:pt x="71068" y="7274"/>
                </a:lnTo>
                <a:lnTo>
                  <a:pt x="107493" y="0"/>
                </a:lnTo>
                <a:lnTo>
                  <a:pt x="143918" y="7274"/>
                </a:lnTo>
                <a:lnTo>
                  <a:pt x="173544" y="27158"/>
                </a:lnTo>
                <a:lnTo>
                  <a:pt x="181378" y="38798"/>
                </a:lnTo>
                <a:lnTo>
                  <a:pt x="107493" y="38798"/>
                </a:lnTo>
                <a:lnTo>
                  <a:pt x="86428" y="43102"/>
                </a:lnTo>
                <a:lnTo>
                  <a:pt x="69126" y="54802"/>
                </a:lnTo>
                <a:lnTo>
                  <a:pt x="57409" y="72079"/>
                </a:lnTo>
                <a:lnTo>
                  <a:pt x="53099" y="93115"/>
                </a:lnTo>
                <a:lnTo>
                  <a:pt x="57409" y="114151"/>
                </a:lnTo>
                <a:lnTo>
                  <a:pt x="69126" y="131428"/>
                </a:lnTo>
                <a:lnTo>
                  <a:pt x="86428" y="143128"/>
                </a:lnTo>
                <a:lnTo>
                  <a:pt x="107493" y="147432"/>
                </a:lnTo>
                <a:lnTo>
                  <a:pt x="181378" y="147432"/>
                </a:lnTo>
                <a:lnTo>
                  <a:pt x="173544" y="159072"/>
                </a:lnTo>
                <a:lnTo>
                  <a:pt x="143918" y="178956"/>
                </a:lnTo>
                <a:lnTo>
                  <a:pt x="107493" y="186230"/>
                </a:lnTo>
                <a:close/>
              </a:path>
              <a:path w="216534" h="2063114">
                <a:moveTo>
                  <a:pt x="181378" y="147432"/>
                </a:moveTo>
                <a:lnTo>
                  <a:pt x="107493" y="147432"/>
                </a:lnTo>
                <a:lnTo>
                  <a:pt x="128559" y="143128"/>
                </a:lnTo>
                <a:lnTo>
                  <a:pt x="145861" y="131428"/>
                </a:lnTo>
                <a:lnTo>
                  <a:pt x="157578" y="114151"/>
                </a:lnTo>
                <a:lnTo>
                  <a:pt x="161888" y="93115"/>
                </a:lnTo>
                <a:lnTo>
                  <a:pt x="157578" y="72079"/>
                </a:lnTo>
                <a:lnTo>
                  <a:pt x="145861" y="54802"/>
                </a:lnTo>
                <a:lnTo>
                  <a:pt x="128559" y="43102"/>
                </a:lnTo>
                <a:lnTo>
                  <a:pt x="107493" y="38798"/>
                </a:lnTo>
                <a:lnTo>
                  <a:pt x="181378" y="38798"/>
                </a:lnTo>
                <a:lnTo>
                  <a:pt x="193456" y="56742"/>
                </a:lnTo>
                <a:lnTo>
                  <a:pt x="200741" y="93115"/>
                </a:lnTo>
                <a:lnTo>
                  <a:pt x="193456" y="129488"/>
                </a:lnTo>
                <a:lnTo>
                  <a:pt x="181378" y="147432"/>
                </a:lnTo>
                <a:close/>
              </a:path>
              <a:path w="216534" h="2063114">
                <a:moveTo>
                  <a:pt x="126920" y="2062763"/>
                </a:moveTo>
                <a:lnTo>
                  <a:pt x="88067" y="2062763"/>
                </a:lnTo>
                <a:lnTo>
                  <a:pt x="88067" y="1974821"/>
                </a:lnTo>
                <a:lnTo>
                  <a:pt x="0" y="1974821"/>
                </a:lnTo>
                <a:lnTo>
                  <a:pt x="0" y="1936023"/>
                </a:lnTo>
                <a:lnTo>
                  <a:pt x="89362" y="1936023"/>
                </a:lnTo>
                <a:lnTo>
                  <a:pt x="89362" y="1846787"/>
                </a:lnTo>
                <a:lnTo>
                  <a:pt x="128215" y="1846787"/>
                </a:lnTo>
                <a:lnTo>
                  <a:pt x="128215" y="1934730"/>
                </a:lnTo>
                <a:lnTo>
                  <a:pt x="216282" y="1934730"/>
                </a:lnTo>
                <a:lnTo>
                  <a:pt x="216282" y="1973528"/>
                </a:lnTo>
                <a:lnTo>
                  <a:pt x="126920" y="1973528"/>
                </a:lnTo>
                <a:lnTo>
                  <a:pt x="126920" y="206276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3438" y="6882740"/>
            <a:ext cx="186495" cy="1862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05916" y="4232831"/>
            <a:ext cx="2051685" cy="2049145"/>
          </a:xfrm>
          <a:custGeom>
            <a:avLst/>
            <a:gdLst/>
            <a:ahLst/>
            <a:cxnLst/>
            <a:rect l="l" t="t" r="r" b="b"/>
            <a:pathLst>
              <a:path w="2051685" h="2049145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2051685" h="2049145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  <a:path w="2051685" h="2049145">
                <a:moveTo>
                  <a:pt x="1958202" y="1117384"/>
                </a:moveTo>
                <a:lnTo>
                  <a:pt x="1921777" y="1110109"/>
                </a:lnTo>
                <a:lnTo>
                  <a:pt x="1892152" y="1090225"/>
                </a:lnTo>
                <a:lnTo>
                  <a:pt x="1872240" y="1060642"/>
                </a:lnTo>
                <a:lnTo>
                  <a:pt x="1864955" y="1024269"/>
                </a:lnTo>
                <a:lnTo>
                  <a:pt x="1872240" y="987895"/>
                </a:lnTo>
                <a:lnTo>
                  <a:pt x="1892152" y="958312"/>
                </a:lnTo>
                <a:lnTo>
                  <a:pt x="1921777" y="938428"/>
                </a:lnTo>
                <a:lnTo>
                  <a:pt x="1958202" y="931153"/>
                </a:lnTo>
                <a:lnTo>
                  <a:pt x="1994627" y="938428"/>
                </a:lnTo>
                <a:lnTo>
                  <a:pt x="2024253" y="958312"/>
                </a:lnTo>
                <a:lnTo>
                  <a:pt x="2044165" y="987895"/>
                </a:lnTo>
                <a:lnTo>
                  <a:pt x="2051450" y="1024269"/>
                </a:lnTo>
                <a:lnTo>
                  <a:pt x="2044165" y="1060642"/>
                </a:lnTo>
                <a:lnTo>
                  <a:pt x="2024253" y="1090225"/>
                </a:lnTo>
                <a:lnTo>
                  <a:pt x="1994627" y="1110109"/>
                </a:lnTo>
                <a:lnTo>
                  <a:pt x="1958202" y="1117384"/>
                </a:lnTo>
                <a:close/>
              </a:path>
              <a:path w="2051685" h="2049145">
                <a:moveTo>
                  <a:pt x="1025725" y="2048538"/>
                </a:moveTo>
                <a:lnTo>
                  <a:pt x="989300" y="2041263"/>
                </a:lnTo>
                <a:lnTo>
                  <a:pt x="959674" y="2021379"/>
                </a:lnTo>
                <a:lnTo>
                  <a:pt x="939762" y="1991795"/>
                </a:lnTo>
                <a:lnTo>
                  <a:pt x="932477" y="1955422"/>
                </a:lnTo>
                <a:lnTo>
                  <a:pt x="939762" y="1919049"/>
                </a:lnTo>
                <a:lnTo>
                  <a:pt x="959674" y="1889466"/>
                </a:lnTo>
                <a:lnTo>
                  <a:pt x="989300" y="1869582"/>
                </a:lnTo>
                <a:lnTo>
                  <a:pt x="1025725" y="1862307"/>
                </a:lnTo>
                <a:lnTo>
                  <a:pt x="1061603" y="1869582"/>
                </a:lnTo>
                <a:lnTo>
                  <a:pt x="1091290" y="1889466"/>
                </a:lnTo>
                <a:lnTo>
                  <a:pt x="1111505" y="1919049"/>
                </a:lnTo>
                <a:lnTo>
                  <a:pt x="1118973" y="1955422"/>
                </a:lnTo>
                <a:lnTo>
                  <a:pt x="1111688" y="1991795"/>
                </a:lnTo>
                <a:lnTo>
                  <a:pt x="1091775" y="2021379"/>
                </a:lnTo>
                <a:lnTo>
                  <a:pt x="1062150" y="2041263"/>
                </a:lnTo>
                <a:lnTo>
                  <a:pt x="1025725" y="20485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05916" y="6882740"/>
            <a:ext cx="1119505" cy="186690"/>
          </a:xfrm>
          <a:custGeom>
            <a:avLst/>
            <a:gdLst/>
            <a:ahLst/>
            <a:cxnLst/>
            <a:rect l="l" t="t" r="r" b="b"/>
            <a:pathLst>
              <a:path w="1119505" h="186690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1119505" h="186690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05916" y="4235418"/>
            <a:ext cx="2051685" cy="2045970"/>
          </a:xfrm>
          <a:custGeom>
            <a:avLst/>
            <a:gdLst/>
            <a:ahLst/>
            <a:cxnLst/>
            <a:rect l="l" t="t" r="r" b="b"/>
            <a:pathLst>
              <a:path w="2051685" h="2045970">
                <a:moveTo>
                  <a:pt x="1896037" y="181057"/>
                </a:moveTo>
                <a:lnTo>
                  <a:pt x="1868840" y="153899"/>
                </a:lnTo>
                <a:lnTo>
                  <a:pt x="1932300" y="90528"/>
                </a:lnTo>
                <a:lnTo>
                  <a:pt x="1868840" y="27158"/>
                </a:lnTo>
                <a:lnTo>
                  <a:pt x="1896037" y="0"/>
                </a:lnTo>
                <a:lnTo>
                  <a:pt x="1958202" y="63370"/>
                </a:lnTo>
                <a:lnTo>
                  <a:pt x="2012597" y="63370"/>
                </a:lnTo>
                <a:lnTo>
                  <a:pt x="1985400" y="90528"/>
                </a:lnTo>
                <a:lnTo>
                  <a:pt x="2012597" y="117687"/>
                </a:lnTo>
                <a:lnTo>
                  <a:pt x="1958202" y="117687"/>
                </a:lnTo>
                <a:lnTo>
                  <a:pt x="1896037" y="181057"/>
                </a:lnTo>
                <a:close/>
              </a:path>
              <a:path w="2051685" h="2045970">
                <a:moveTo>
                  <a:pt x="2012597" y="63370"/>
                </a:moveTo>
                <a:lnTo>
                  <a:pt x="1958202" y="63370"/>
                </a:lnTo>
                <a:lnTo>
                  <a:pt x="2021663" y="0"/>
                </a:lnTo>
                <a:lnTo>
                  <a:pt x="2048860" y="27158"/>
                </a:lnTo>
                <a:lnTo>
                  <a:pt x="2012597" y="63370"/>
                </a:lnTo>
                <a:close/>
              </a:path>
              <a:path w="2051685" h="2045970">
                <a:moveTo>
                  <a:pt x="2021663" y="181057"/>
                </a:moveTo>
                <a:lnTo>
                  <a:pt x="1958202" y="117687"/>
                </a:lnTo>
                <a:lnTo>
                  <a:pt x="2012597" y="117687"/>
                </a:lnTo>
                <a:lnTo>
                  <a:pt x="2048860" y="153899"/>
                </a:lnTo>
                <a:lnTo>
                  <a:pt x="2021663" y="181057"/>
                </a:lnTo>
                <a:close/>
              </a:path>
              <a:path w="2051685" h="2045970">
                <a:moveTo>
                  <a:pt x="1958202" y="2045951"/>
                </a:moveTo>
                <a:lnTo>
                  <a:pt x="1921777" y="2038676"/>
                </a:lnTo>
                <a:lnTo>
                  <a:pt x="1892152" y="2018792"/>
                </a:lnTo>
                <a:lnTo>
                  <a:pt x="1872240" y="1989209"/>
                </a:lnTo>
                <a:lnTo>
                  <a:pt x="1864955" y="1952836"/>
                </a:lnTo>
                <a:lnTo>
                  <a:pt x="1872240" y="1916462"/>
                </a:lnTo>
                <a:lnTo>
                  <a:pt x="1892152" y="1886879"/>
                </a:lnTo>
                <a:lnTo>
                  <a:pt x="1921777" y="1866995"/>
                </a:lnTo>
                <a:lnTo>
                  <a:pt x="1958202" y="1859720"/>
                </a:lnTo>
                <a:lnTo>
                  <a:pt x="1994627" y="1866995"/>
                </a:lnTo>
                <a:lnTo>
                  <a:pt x="2024253" y="1886879"/>
                </a:lnTo>
                <a:lnTo>
                  <a:pt x="2032087" y="1898518"/>
                </a:lnTo>
                <a:lnTo>
                  <a:pt x="1958202" y="1898518"/>
                </a:lnTo>
                <a:lnTo>
                  <a:pt x="1937137" y="1902823"/>
                </a:lnTo>
                <a:lnTo>
                  <a:pt x="1919835" y="1914523"/>
                </a:lnTo>
                <a:lnTo>
                  <a:pt x="1908118" y="1931800"/>
                </a:lnTo>
                <a:lnTo>
                  <a:pt x="1903808" y="1952836"/>
                </a:lnTo>
                <a:lnTo>
                  <a:pt x="1908118" y="1973871"/>
                </a:lnTo>
                <a:lnTo>
                  <a:pt x="1919835" y="1991149"/>
                </a:lnTo>
                <a:lnTo>
                  <a:pt x="1937137" y="2002849"/>
                </a:lnTo>
                <a:lnTo>
                  <a:pt x="1958202" y="2007153"/>
                </a:lnTo>
                <a:lnTo>
                  <a:pt x="2032087" y="2007153"/>
                </a:lnTo>
                <a:lnTo>
                  <a:pt x="2024253" y="2018792"/>
                </a:lnTo>
                <a:lnTo>
                  <a:pt x="1994627" y="2038676"/>
                </a:lnTo>
                <a:lnTo>
                  <a:pt x="1958202" y="2045951"/>
                </a:lnTo>
                <a:close/>
              </a:path>
              <a:path w="2051685" h="2045970">
                <a:moveTo>
                  <a:pt x="2032087" y="2007153"/>
                </a:moveTo>
                <a:lnTo>
                  <a:pt x="1958202" y="2007153"/>
                </a:lnTo>
                <a:lnTo>
                  <a:pt x="1979268" y="2002849"/>
                </a:lnTo>
                <a:lnTo>
                  <a:pt x="1996570" y="1991149"/>
                </a:lnTo>
                <a:lnTo>
                  <a:pt x="2008287" y="1973871"/>
                </a:lnTo>
                <a:lnTo>
                  <a:pt x="2012597" y="1952836"/>
                </a:lnTo>
                <a:lnTo>
                  <a:pt x="2008287" y="1931800"/>
                </a:lnTo>
                <a:lnTo>
                  <a:pt x="1996570" y="1914523"/>
                </a:lnTo>
                <a:lnTo>
                  <a:pt x="1979268" y="1902823"/>
                </a:lnTo>
                <a:lnTo>
                  <a:pt x="1958202" y="1898518"/>
                </a:lnTo>
                <a:lnTo>
                  <a:pt x="2032087" y="1898518"/>
                </a:lnTo>
                <a:lnTo>
                  <a:pt x="2044165" y="1916462"/>
                </a:lnTo>
                <a:lnTo>
                  <a:pt x="2051450" y="1952836"/>
                </a:lnTo>
                <a:lnTo>
                  <a:pt x="2044165" y="1989209"/>
                </a:lnTo>
                <a:lnTo>
                  <a:pt x="2032087" y="2007153"/>
                </a:lnTo>
                <a:close/>
              </a:path>
              <a:path w="2051685" h="2045970">
                <a:moveTo>
                  <a:pt x="962265" y="1112211"/>
                </a:moveTo>
                <a:lnTo>
                  <a:pt x="935067" y="1085052"/>
                </a:lnTo>
                <a:lnTo>
                  <a:pt x="998527" y="1021682"/>
                </a:lnTo>
                <a:lnTo>
                  <a:pt x="935067" y="958312"/>
                </a:lnTo>
                <a:lnTo>
                  <a:pt x="962265" y="931153"/>
                </a:lnTo>
                <a:lnTo>
                  <a:pt x="1024430" y="994523"/>
                </a:lnTo>
                <a:lnTo>
                  <a:pt x="1078824" y="994523"/>
                </a:lnTo>
                <a:lnTo>
                  <a:pt x="1051627" y="1021682"/>
                </a:lnTo>
                <a:lnTo>
                  <a:pt x="1078824" y="1048841"/>
                </a:lnTo>
                <a:lnTo>
                  <a:pt x="1024430" y="1048841"/>
                </a:lnTo>
                <a:lnTo>
                  <a:pt x="962265" y="1112211"/>
                </a:lnTo>
                <a:close/>
              </a:path>
              <a:path w="2051685" h="2045970">
                <a:moveTo>
                  <a:pt x="1078824" y="994523"/>
                </a:moveTo>
                <a:lnTo>
                  <a:pt x="1024430" y="994523"/>
                </a:lnTo>
                <a:lnTo>
                  <a:pt x="1087890" y="931153"/>
                </a:lnTo>
                <a:lnTo>
                  <a:pt x="1115087" y="958312"/>
                </a:lnTo>
                <a:lnTo>
                  <a:pt x="1078824" y="994523"/>
                </a:lnTo>
                <a:close/>
              </a:path>
              <a:path w="2051685" h="2045970">
                <a:moveTo>
                  <a:pt x="1087890" y="1112211"/>
                </a:moveTo>
                <a:lnTo>
                  <a:pt x="1024430" y="1048841"/>
                </a:lnTo>
                <a:lnTo>
                  <a:pt x="1078824" y="1048841"/>
                </a:lnTo>
                <a:lnTo>
                  <a:pt x="1115087" y="1085052"/>
                </a:lnTo>
                <a:lnTo>
                  <a:pt x="1087890" y="1112211"/>
                </a:lnTo>
                <a:close/>
              </a:path>
              <a:path w="2051685" h="2045970">
                <a:moveTo>
                  <a:pt x="93247" y="1114797"/>
                </a:moveTo>
                <a:lnTo>
                  <a:pt x="56822" y="1107523"/>
                </a:lnTo>
                <a:lnTo>
                  <a:pt x="27197" y="1087639"/>
                </a:lnTo>
                <a:lnTo>
                  <a:pt x="7284" y="1058055"/>
                </a:lnTo>
                <a:lnTo>
                  <a:pt x="0" y="1021682"/>
                </a:lnTo>
                <a:lnTo>
                  <a:pt x="7284" y="985309"/>
                </a:lnTo>
                <a:lnTo>
                  <a:pt x="27197" y="955725"/>
                </a:lnTo>
                <a:lnTo>
                  <a:pt x="56822" y="935841"/>
                </a:lnTo>
                <a:lnTo>
                  <a:pt x="93247" y="928567"/>
                </a:lnTo>
                <a:lnTo>
                  <a:pt x="129672" y="935841"/>
                </a:lnTo>
                <a:lnTo>
                  <a:pt x="159298" y="955725"/>
                </a:lnTo>
                <a:lnTo>
                  <a:pt x="167132" y="967365"/>
                </a:lnTo>
                <a:lnTo>
                  <a:pt x="93247" y="967365"/>
                </a:lnTo>
                <a:lnTo>
                  <a:pt x="72182" y="971669"/>
                </a:lnTo>
                <a:lnTo>
                  <a:pt x="54880" y="983369"/>
                </a:lnTo>
                <a:lnTo>
                  <a:pt x="43163" y="1000646"/>
                </a:lnTo>
                <a:lnTo>
                  <a:pt x="38853" y="1021682"/>
                </a:lnTo>
                <a:lnTo>
                  <a:pt x="43163" y="1042718"/>
                </a:lnTo>
                <a:lnTo>
                  <a:pt x="54880" y="1059995"/>
                </a:lnTo>
                <a:lnTo>
                  <a:pt x="72182" y="1071695"/>
                </a:lnTo>
                <a:lnTo>
                  <a:pt x="93247" y="1075999"/>
                </a:lnTo>
                <a:lnTo>
                  <a:pt x="167132" y="1075999"/>
                </a:lnTo>
                <a:lnTo>
                  <a:pt x="159298" y="1087639"/>
                </a:lnTo>
                <a:lnTo>
                  <a:pt x="129672" y="1107523"/>
                </a:lnTo>
                <a:lnTo>
                  <a:pt x="93247" y="1114797"/>
                </a:lnTo>
                <a:close/>
              </a:path>
              <a:path w="2051685" h="2045970">
                <a:moveTo>
                  <a:pt x="167132" y="1075999"/>
                </a:moveTo>
                <a:lnTo>
                  <a:pt x="93247" y="1075999"/>
                </a:lnTo>
                <a:lnTo>
                  <a:pt x="114313" y="1071695"/>
                </a:lnTo>
                <a:lnTo>
                  <a:pt x="131615" y="1059995"/>
                </a:lnTo>
                <a:lnTo>
                  <a:pt x="143331" y="1042718"/>
                </a:lnTo>
                <a:lnTo>
                  <a:pt x="147642" y="1021682"/>
                </a:lnTo>
                <a:lnTo>
                  <a:pt x="143331" y="1000646"/>
                </a:lnTo>
                <a:lnTo>
                  <a:pt x="131615" y="983369"/>
                </a:lnTo>
                <a:lnTo>
                  <a:pt x="114313" y="971669"/>
                </a:lnTo>
                <a:lnTo>
                  <a:pt x="93247" y="967365"/>
                </a:lnTo>
                <a:lnTo>
                  <a:pt x="167132" y="967365"/>
                </a:lnTo>
                <a:lnTo>
                  <a:pt x="179210" y="985309"/>
                </a:lnTo>
                <a:lnTo>
                  <a:pt x="186495" y="1021682"/>
                </a:lnTo>
                <a:lnTo>
                  <a:pt x="179210" y="1058055"/>
                </a:lnTo>
                <a:lnTo>
                  <a:pt x="167132" y="1075999"/>
                </a:lnTo>
                <a:close/>
              </a:path>
              <a:path w="2051685" h="2045970">
                <a:moveTo>
                  <a:pt x="31082" y="2042071"/>
                </a:moveTo>
                <a:lnTo>
                  <a:pt x="3885" y="2014912"/>
                </a:lnTo>
                <a:lnTo>
                  <a:pt x="67345" y="1951542"/>
                </a:lnTo>
                <a:lnTo>
                  <a:pt x="3885" y="1888172"/>
                </a:lnTo>
                <a:lnTo>
                  <a:pt x="31082" y="1861013"/>
                </a:lnTo>
                <a:lnTo>
                  <a:pt x="94542" y="1924384"/>
                </a:lnTo>
                <a:lnTo>
                  <a:pt x="147642" y="1924384"/>
                </a:lnTo>
                <a:lnTo>
                  <a:pt x="120444" y="1951542"/>
                </a:lnTo>
                <a:lnTo>
                  <a:pt x="147642" y="1978701"/>
                </a:lnTo>
                <a:lnTo>
                  <a:pt x="94542" y="1978701"/>
                </a:lnTo>
                <a:lnTo>
                  <a:pt x="31082" y="2042071"/>
                </a:lnTo>
                <a:close/>
              </a:path>
              <a:path w="2051685" h="2045970">
                <a:moveTo>
                  <a:pt x="147642" y="1924384"/>
                </a:moveTo>
                <a:lnTo>
                  <a:pt x="94542" y="1924384"/>
                </a:lnTo>
                <a:lnTo>
                  <a:pt x="156707" y="1861013"/>
                </a:lnTo>
                <a:lnTo>
                  <a:pt x="183905" y="1888172"/>
                </a:lnTo>
                <a:lnTo>
                  <a:pt x="147642" y="1924384"/>
                </a:lnTo>
                <a:close/>
              </a:path>
              <a:path w="2051685" h="2045970">
                <a:moveTo>
                  <a:pt x="156707" y="2042071"/>
                </a:moveTo>
                <a:lnTo>
                  <a:pt x="94542" y="1978701"/>
                </a:lnTo>
                <a:lnTo>
                  <a:pt x="147642" y="1978701"/>
                </a:lnTo>
                <a:lnTo>
                  <a:pt x="183905" y="2014912"/>
                </a:lnTo>
                <a:lnTo>
                  <a:pt x="156707" y="204207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74756" y="6885327"/>
            <a:ext cx="180020" cy="1810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18542" y="1028748"/>
            <a:ext cx="2701290" cy="8228965"/>
          </a:xfrm>
          <a:custGeom>
            <a:avLst/>
            <a:gdLst/>
            <a:ahLst/>
            <a:cxnLst/>
            <a:rect l="l" t="t" r="r" b="b"/>
            <a:pathLst>
              <a:path w="2701290" h="8228965">
                <a:moveTo>
                  <a:pt x="2497100" y="653952"/>
                </a:moveTo>
                <a:lnTo>
                  <a:pt x="2514936" y="613462"/>
                </a:lnTo>
                <a:lnTo>
                  <a:pt x="2522969" y="534173"/>
                </a:lnTo>
                <a:lnTo>
                  <a:pt x="2519861" y="485190"/>
                </a:lnTo>
                <a:lnTo>
                  <a:pt x="2510308" y="429783"/>
                </a:lnTo>
                <a:lnTo>
                  <a:pt x="2493035" y="367805"/>
                </a:lnTo>
                <a:lnTo>
                  <a:pt x="2466770" y="299107"/>
                </a:lnTo>
                <a:lnTo>
                  <a:pt x="2425542" y="232761"/>
                </a:lnTo>
                <a:lnTo>
                  <a:pt x="2396325" y="200012"/>
                </a:lnTo>
                <a:lnTo>
                  <a:pt x="2362188" y="168172"/>
                </a:lnTo>
                <a:lnTo>
                  <a:pt x="2323743" y="137711"/>
                </a:lnTo>
                <a:lnTo>
                  <a:pt x="2281600" y="109097"/>
                </a:lnTo>
                <a:lnTo>
                  <a:pt x="2236371" y="82802"/>
                </a:lnTo>
                <a:lnTo>
                  <a:pt x="2188668" y="59294"/>
                </a:lnTo>
                <a:lnTo>
                  <a:pt x="2139101" y="39043"/>
                </a:lnTo>
                <a:lnTo>
                  <a:pt x="2088283" y="22518"/>
                </a:lnTo>
                <a:lnTo>
                  <a:pt x="2036824" y="10189"/>
                </a:lnTo>
                <a:lnTo>
                  <a:pt x="1985336" y="2527"/>
                </a:lnTo>
                <a:lnTo>
                  <a:pt x="1934431" y="0"/>
                </a:lnTo>
                <a:lnTo>
                  <a:pt x="1884719" y="3077"/>
                </a:lnTo>
                <a:lnTo>
                  <a:pt x="1837266" y="12739"/>
                </a:lnTo>
                <a:lnTo>
                  <a:pt x="1792894" y="29055"/>
                </a:lnTo>
                <a:lnTo>
                  <a:pt x="1751411" y="51268"/>
                </a:lnTo>
                <a:lnTo>
                  <a:pt x="1712623" y="78626"/>
                </a:lnTo>
                <a:lnTo>
                  <a:pt x="1676340" y="110371"/>
                </a:lnTo>
                <a:lnTo>
                  <a:pt x="1642368" y="145749"/>
                </a:lnTo>
                <a:lnTo>
                  <a:pt x="1610516" y="184005"/>
                </a:lnTo>
                <a:lnTo>
                  <a:pt x="1580591" y="224383"/>
                </a:lnTo>
                <a:lnTo>
                  <a:pt x="1552400" y="266128"/>
                </a:lnTo>
                <a:lnTo>
                  <a:pt x="1525752" y="308485"/>
                </a:lnTo>
                <a:lnTo>
                  <a:pt x="1500454" y="350699"/>
                </a:lnTo>
                <a:lnTo>
                  <a:pt x="1457073" y="424944"/>
                </a:lnTo>
                <a:lnTo>
                  <a:pt x="1447657" y="440863"/>
                </a:lnTo>
                <a:lnTo>
                  <a:pt x="1407597" y="510318"/>
                </a:lnTo>
                <a:lnTo>
                  <a:pt x="1383814" y="559586"/>
                </a:lnTo>
                <a:lnTo>
                  <a:pt x="1366923" y="605392"/>
                </a:lnTo>
                <a:lnTo>
                  <a:pt x="1357631" y="645494"/>
                </a:lnTo>
                <a:lnTo>
                  <a:pt x="2483497" y="645494"/>
                </a:lnTo>
                <a:lnTo>
                  <a:pt x="2484929" y="648357"/>
                </a:lnTo>
                <a:lnTo>
                  <a:pt x="2487402" y="650634"/>
                </a:lnTo>
                <a:lnTo>
                  <a:pt x="2497100" y="653952"/>
                </a:lnTo>
                <a:close/>
              </a:path>
              <a:path w="2701290" h="8228965">
                <a:moveTo>
                  <a:pt x="1355370" y="717517"/>
                </a:moveTo>
                <a:lnTo>
                  <a:pt x="2337057" y="717517"/>
                </a:lnTo>
                <a:lnTo>
                  <a:pt x="2483497" y="645494"/>
                </a:lnTo>
                <a:lnTo>
                  <a:pt x="1357631" y="645494"/>
                </a:lnTo>
                <a:lnTo>
                  <a:pt x="1356827" y="648966"/>
                </a:lnTo>
                <a:lnTo>
                  <a:pt x="1353427" y="691535"/>
                </a:lnTo>
                <a:lnTo>
                  <a:pt x="1355370" y="717517"/>
                </a:lnTo>
                <a:close/>
              </a:path>
              <a:path w="2701290" h="8228965">
                <a:moveTo>
                  <a:pt x="2164973" y="1295393"/>
                </a:moveTo>
                <a:lnTo>
                  <a:pt x="2207340" y="1291935"/>
                </a:lnTo>
                <a:lnTo>
                  <a:pt x="2276670" y="1273251"/>
                </a:lnTo>
                <a:lnTo>
                  <a:pt x="2324835" y="1253407"/>
                </a:lnTo>
                <a:lnTo>
                  <a:pt x="2365786" y="1229356"/>
                </a:lnTo>
                <a:lnTo>
                  <a:pt x="2399734" y="1200837"/>
                </a:lnTo>
                <a:lnTo>
                  <a:pt x="2426894" y="1167591"/>
                </a:lnTo>
                <a:lnTo>
                  <a:pt x="2447479" y="1129356"/>
                </a:lnTo>
                <a:lnTo>
                  <a:pt x="2461701" y="1085874"/>
                </a:lnTo>
                <a:lnTo>
                  <a:pt x="2469775" y="1036882"/>
                </a:lnTo>
                <a:lnTo>
                  <a:pt x="2471912" y="982122"/>
                </a:lnTo>
                <a:lnTo>
                  <a:pt x="2470501" y="895779"/>
                </a:lnTo>
                <a:lnTo>
                  <a:pt x="2468883" y="822621"/>
                </a:lnTo>
                <a:lnTo>
                  <a:pt x="2467353" y="766011"/>
                </a:lnTo>
                <a:lnTo>
                  <a:pt x="2465599" y="712442"/>
                </a:lnTo>
                <a:lnTo>
                  <a:pt x="2455250" y="703659"/>
                </a:lnTo>
                <a:lnTo>
                  <a:pt x="2337057" y="717517"/>
                </a:lnTo>
                <a:lnTo>
                  <a:pt x="1355370" y="717517"/>
                </a:lnTo>
                <a:lnTo>
                  <a:pt x="1366330" y="778572"/>
                </a:lnTo>
                <a:lnTo>
                  <a:pt x="1382436" y="825498"/>
                </a:lnTo>
                <a:lnTo>
                  <a:pt x="1404850" y="876332"/>
                </a:lnTo>
                <a:lnTo>
                  <a:pt x="1444823" y="946446"/>
                </a:lnTo>
                <a:lnTo>
                  <a:pt x="1450208" y="953430"/>
                </a:lnTo>
                <a:lnTo>
                  <a:pt x="1857253" y="953430"/>
                </a:lnTo>
                <a:lnTo>
                  <a:pt x="1768283" y="1103787"/>
                </a:lnTo>
                <a:lnTo>
                  <a:pt x="1765224" y="1109057"/>
                </a:lnTo>
                <a:lnTo>
                  <a:pt x="1766395" y="1115759"/>
                </a:lnTo>
                <a:lnTo>
                  <a:pt x="1771081" y="1119662"/>
                </a:lnTo>
                <a:lnTo>
                  <a:pt x="1804172" y="1145014"/>
                </a:lnTo>
                <a:lnTo>
                  <a:pt x="1837940" y="1168721"/>
                </a:lnTo>
                <a:lnTo>
                  <a:pt x="1880721" y="1196183"/>
                </a:lnTo>
                <a:lnTo>
                  <a:pt x="1930661" y="1224703"/>
                </a:lnTo>
                <a:lnTo>
                  <a:pt x="1985909" y="1251583"/>
                </a:lnTo>
                <a:lnTo>
                  <a:pt x="2044612" y="1274123"/>
                </a:lnTo>
                <a:lnTo>
                  <a:pt x="2104917" y="1289626"/>
                </a:lnTo>
                <a:lnTo>
                  <a:pt x="2164973" y="1295393"/>
                </a:lnTo>
                <a:close/>
              </a:path>
              <a:path w="2701290" h="8228965">
                <a:moveTo>
                  <a:pt x="1599779" y="1091556"/>
                </a:moveTo>
                <a:lnTo>
                  <a:pt x="1606222" y="1091556"/>
                </a:lnTo>
                <a:lnTo>
                  <a:pt x="1610583" y="1088953"/>
                </a:lnTo>
                <a:lnTo>
                  <a:pt x="1612731" y="1084529"/>
                </a:lnTo>
                <a:lnTo>
                  <a:pt x="1614488" y="1081016"/>
                </a:lnTo>
                <a:lnTo>
                  <a:pt x="1614162" y="1077112"/>
                </a:lnTo>
                <a:lnTo>
                  <a:pt x="1612535" y="1073794"/>
                </a:lnTo>
                <a:lnTo>
                  <a:pt x="1857253" y="953430"/>
                </a:lnTo>
                <a:lnTo>
                  <a:pt x="1450208" y="953430"/>
                </a:lnTo>
                <a:lnTo>
                  <a:pt x="1486859" y="1000964"/>
                </a:lnTo>
                <a:lnTo>
                  <a:pt x="1526990" y="1041247"/>
                </a:lnTo>
                <a:lnTo>
                  <a:pt x="1561246" y="1068659"/>
                </a:lnTo>
                <a:lnTo>
                  <a:pt x="1596264" y="1090320"/>
                </a:lnTo>
                <a:lnTo>
                  <a:pt x="1597956" y="1091165"/>
                </a:lnTo>
                <a:lnTo>
                  <a:pt x="1599779" y="1091556"/>
                </a:lnTo>
                <a:close/>
              </a:path>
              <a:path w="2701290" h="8228965">
                <a:moveTo>
                  <a:pt x="2529447" y="8111754"/>
                </a:moveTo>
                <a:lnTo>
                  <a:pt x="2591161" y="8110085"/>
                </a:lnTo>
                <a:lnTo>
                  <a:pt x="2641100" y="8106362"/>
                </a:lnTo>
                <a:lnTo>
                  <a:pt x="2689880" y="8100433"/>
                </a:lnTo>
                <a:lnTo>
                  <a:pt x="2699969" y="8090999"/>
                </a:lnTo>
                <a:lnTo>
                  <a:pt x="2701140" y="8086119"/>
                </a:lnTo>
                <a:lnTo>
                  <a:pt x="2699188" y="8081045"/>
                </a:lnTo>
                <a:lnTo>
                  <a:pt x="2560622" y="7983127"/>
                </a:lnTo>
                <a:lnTo>
                  <a:pt x="2560037" y="7982867"/>
                </a:lnTo>
                <a:lnTo>
                  <a:pt x="1910427" y="7648906"/>
                </a:lnTo>
                <a:lnTo>
                  <a:pt x="1906522" y="7646824"/>
                </a:lnTo>
                <a:lnTo>
                  <a:pt x="1901771" y="7647085"/>
                </a:lnTo>
                <a:lnTo>
                  <a:pt x="1894352" y="7651899"/>
                </a:lnTo>
                <a:lnTo>
                  <a:pt x="1892204" y="7656128"/>
                </a:lnTo>
                <a:lnTo>
                  <a:pt x="1892399" y="7660552"/>
                </a:lnTo>
                <a:lnTo>
                  <a:pt x="1904765" y="7890805"/>
                </a:lnTo>
                <a:lnTo>
                  <a:pt x="1916900" y="7942554"/>
                </a:lnTo>
                <a:lnTo>
                  <a:pt x="1945272" y="7985429"/>
                </a:lnTo>
                <a:lnTo>
                  <a:pt x="1986616" y="8015994"/>
                </a:lnTo>
                <a:lnTo>
                  <a:pt x="2037668" y="8030817"/>
                </a:lnTo>
                <a:lnTo>
                  <a:pt x="2130218" y="8048018"/>
                </a:lnTo>
                <a:lnTo>
                  <a:pt x="2192193" y="8060297"/>
                </a:lnTo>
                <a:lnTo>
                  <a:pt x="2263746" y="8075244"/>
                </a:lnTo>
                <a:lnTo>
                  <a:pt x="2341287" y="8092495"/>
                </a:lnTo>
                <a:lnTo>
                  <a:pt x="2389477" y="8101708"/>
                </a:lnTo>
                <a:lnTo>
                  <a:pt x="2437637" y="8107639"/>
                </a:lnTo>
                <a:lnTo>
                  <a:pt x="2484662" y="8110812"/>
                </a:lnTo>
                <a:lnTo>
                  <a:pt x="2529447" y="8111754"/>
                </a:lnTo>
                <a:close/>
              </a:path>
              <a:path w="2701290" h="8228965">
                <a:moveTo>
                  <a:pt x="8526" y="8228864"/>
                </a:moveTo>
                <a:lnTo>
                  <a:pt x="14448" y="8228864"/>
                </a:lnTo>
                <a:lnTo>
                  <a:pt x="77970" y="8220658"/>
                </a:lnTo>
                <a:lnTo>
                  <a:pt x="142656" y="8209752"/>
                </a:lnTo>
                <a:lnTo>
                  <a:pt x="207966" y="8196616"/>
                </a:lnTo>
                <a:lnTo>
                  <a:pt x="272900" y="8181787"/>
                </a:lnTo>
                <a:lnTo>
                  <a:pt x="336462" y="8165800"/>
                </a:lnTo>
                <a:lnTo>
                  <a:pt x="397654" y="8149190"/>
                </a:lnTo>
                <a:lnTo>
                  <a:pt x="455478" y="8132492"/>
                </a:lnTo>
                <a:lnTo>
                  <a:pt x="508936" y="8116243"/>
                </a:lnTo>
                <a:lnTo>
                  <a:pt x="557032" y="8100977"/>
                </a:lnTo>
                <a:lnTo>
                  <a:pt x="598768" y="8087230"/>
                </a:lnTo>
                <a:lnTo>
                  <a:pt x="659166" y="8066435"/>
                </a:lnTo>
                <a:lnTo>
                  <a:pt x="712287" y="8043039"/>
                </a:lnTo>
                <a:lnTo>
                  <a:pt x="754987" y="7992799"/>
                </a:lnTo>
                <a:lnTo>
                  <a:pt x="797871" y="7768685"/>
                </a:lnTo>
                <a:lnTo>
                  <a:pt x="795984" y="7764000"/>
                </a:lnTo>
                <a:lnTo>
                  <a:pt x="792209" y="7761202"/>
                </a:lnTo>
                <a:lnTo>
                  <a:pt x="788369" y="7758405"/>
                </a:lnTo>
                <a:lnTo>
                  <a:pt x="783358" y="7758080"/>
                </a:lnTo>
                <a:lnTo>
                  <a:pt x="192845" y="8065690"/>
                </a:lnTo>
                <a:lnTo>
                  <a:pt x="192259" y="8066015"/>
                </a:lnTo>
                <a:lnTo>
                  <a:pt x="1692" y="8209996"/>
                </a:lnTo>
                <a:lnTo>
                  <a:pt x="0" y="8215917"/>
                </a:lnTo>
                <a:lnTo>
                  <a:pt x="2082" y="8221057"/>
                </a:lnTo>
                <a:lnTo>
                  <a:pt x="3970" y="8225806"/>
                </a:lnTo>
                <a:lnTo>
                  <a:pt x="8526" y="8228864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790405" y="1763897"/>
            <a:ext cx="2665095" cy="2346325"/>
          </a:xfrm>
          <a:custGeom>
            <a:avLst/>
            <a:gdLst/>
            <a:ahLst/>
            <a:cxnLst/>
            <a:rect l="l" t="t" r="r" b="b"/>
            <a:pathLst>
              <a:path w="2665095" h="2346325">
                <a:moveTo>
                  <a:pt x="1040643" y="286281"/>
                </a:moveTo>
                <a:lnTo>
                  <a:pt x="1088899" y="281991"/>
                </a:lnTo>
                <a:lnTo>
                  <a:pt x="1132485" y="266807"/>
                </a:lnTo>
                <a:lnTo>
                  <a:pt x="1164824" y="236823"/>
                </a:lnTo>
                <a:lnTo>
                  <a:pt x="1187589" y="189571"/>
                </a:lnTo>
                <a:lnTo>
                  <a:pt x="1199598" y="138715"/>
                </a:lnTo>
                <a:lnTo>
                  <a:pt x="1200654" y="87802"/>
                </a:lnTo>
                <a:lnTo>
                  <a:pt x="1190560" y="40381"/>
                </a:lnTo>
                <a:lnTo>
                  <a:pt x="1169119" y="0"/>
                </a:lnTo>
                <a:lnTo>
                  <a:pt x="1165540" y="4879"/>
                </a:lnTo>
                <a:lnTo>
                  <a:pt x="1158641" y="14183"/>
                </a:lnTo>
                <a:lnTo>
                  <a:pt x="1080049" y="107241"/>
                </a:lnTo>
                <a:lnTo>
                  <a:pt x="1021752" y="157188"/>
                </a:lnTo>
                <a:lnTo>
                  <a:pt x="985493" y="177369"/>
                </a:lnTo>
                <a:lnTo>
                  <a:pt x="973020" y="181131"/>
                </a:lnTo>
                <a:lnTo>
                  <a:pt x="971827" y="208140"/>
                </a:lnTo>
                <a:lnTo>
                  <a:pt x="968456" y="233204"/>
                </a:lnTo>
                <a:lnTo>
                  <a:pt x="963217" y="256402"/>
                </a:lnTo>
                <a:lnTo>
                  <a:pt x="956423" y="277812"/>
                </a:lnTo>
                <a:lnTo>
                  <a:pt x="994292" y="283586"/>
                </a:lnTo>
                <a:lnTo>
                  <a:pt x="1040643" y="286281"/>
                </a:lnTo>
                <a:close/>
              </a:path>
              <a:path w="2665095" h="2346325">
                <a:moveTo>
                  <a:pt x="1545332" y="400032"/>
                </a:moveTo>
                <a:lnTo>
                  <a:pt x="1622694" y="379048"/>
                </a:lnTo>
                <a:lnTo>
                  <a:pt x="1674917" y="316228"/>
                </a:lnTo>
                <a:lnTo>
                  <a:pt x="1683263" y="244313"/>
                </a:lnTo>
                <a:lnTo>
                  <a:pt x="1671120" y="185147"/>
                </a:lnTo>
                <a:lnTo>
                  <a:pt x="1661875" y="160571"/>
                </a:lnTo>
                <a:lnTo>
                  <a:pt x="1422624" y="329601"/>
                </a:lnTo>
                <a:lnTo>
                  <a:pt x="1438518" y="346897"/>
                </a:lnTo>
                <a:lnTo>
                  <a:pt x="1481680" y="379845"/>
                </a:lnTo>
                <a:lnTo>
                  <a:pt x="1545332" y="400032"/>
                </a:lnTo>
                <a:close/>
              </a:path>
              <a:path w="2665095" h="2346325">
                <a:moveTo>
                  <a:pt x="186016" y="908908"/>
                </a:moveTo>
                <a:lnTo>
                  <a:pt x="1148358" y="908908"/>
                </a:lnTo>
                <a:lnTo>
                  <a:pt x="847211" y="381130"/>
                </a:lnTo>
                <a:lnTo>
                  <a:pt x="525498" y="566685"/>
                </a:lnTo>
                <a:lnTo>
                  <a:pt x="476689" y="596404"/>
                </a:lnTo>
                <a:lnTo>
                  <a:pt x="431715" y="627007"/>
                </a:lnTo>
                <a:lnTo>
                  <a:pt x="390367" y="658554"/>
                </a:lnTo>
                <a:lnTo>
                  <a:pt x="352435" y="691107"/>
                </a:lnTo>
                <a:lnTo>
                  <a:pt x="317712" y="724727"/>
                </a:lnTo>
                <a:lnTo>
                  <a:pt x="285986" y="759476"/>
                </a:lnTo>
                <a:lnTo>
                  <a:pt x="257049" y="795415"/>
                </a:lnTo>
                <a:lnTo>
                  <a:pt x="230692" y="832605"/>
                </a:lnTo>
                <a:lnTo>
                  <a:pt x="206705" y="871107"/>
                </a:lnTo>
                <a:lnTo>
                  <a:pt x="186016" y="908908"/>
                </a:lnTo>
                <a:close/>
              </a:path>
              <a:path w="2665095" h="2346325">
                <a:moveTo>
                  <a:pt x="2358485" y="1715473"/>
                </a:moveTo>
                <a:lnTo>
                  <a:pt x="2583733" y="1642867"/>
                </a:lnTo>
                <a:lnTo>
                  <a:pt x="2610260" y="1603347"/>
                </a:lnTo>
                <a:lnTo>
                  <a:pt x="2631342" y="1564172"/>
                </a:lnTo>
                <a:lnTo>
                  <a:pt x="2647157" y="1525279"/>
                </a:lnTo>
                <a:lnTo>
                  <a:pt x="2657879" y="1486602"/>
                </a:lnTo>
                <a:lnTo>
                  <a:pt x="2663688" y="1448077"/>
                </a:lnTo>
                <a:lnTo>
                  <a:pt x="2664758" y="1409638"/>
                </a:lnTo>
                <a:lnTo>
                  <a:pt x="2661268" y="1371221"/>
                </a:lnTo>
                <a:lnTo>
                  <a:pt x="2653395" y="1332760"/>
                </a:lnTo>
                <a:lnTo>
                  <a:pt x="2641313" y="1294192"/>
                </a:lnTo>
                <a:lnTo>
                  <a:pt x="2625202" y="1255450"/>
                </a:lnTo>
                <a:lnTo>
                  <a:pt x="2605237" y="1216470"/>
                </a:lnTo>
                <a:lnTo>
                  <a:pt x="2581596" y="1177188"/>
                </a:lnTo>
                <a:lnTo>
                  <a:pt x="2554455" y="1137538"/>
                </a:lnTo>
                <a:lnTo>
                  <a:pt x="2523991" y="1097456"/>
                </a:lnTo>
                <a:lnTo>
                  <a:pt x="2490381" y="1056876"/>
                </a:lnTo>
                <a:lnTo>
                  <a:pt x="2453801" y="1015733"/>
                </a:lnTo>
                <a:lnTo>
                  <a:pt x="2414429" y="973964"/>
                </a:lnTo>
                <a:lnTo>
                  <a:pt x="2372442" y="931502"/>
                </a:lnTo>
                <a:lnTo>
                  <a:pt x="2328016" y="888284"/>
                </a:lnTo>
                <a:lnTo>
                  <a:pt x="2060557" y="706028"/>
                </a:lnTo>
                <a:lnTo>
                  <a:pt x="1753644" y="574411"/>
                </a:lnTo>
                <a:lnTo>
                  <a:pt x="1500866" y="494591"/>
                </a:lnTo>
                <a:lnTo>
                  <a:pt x="1395809" y="467726"/>
                </a:lnTo>
                <a:lnTo>
                  <a:pt x="1148358" y="908908"/>
                </a:lnTo>
                <a:lnTo>
                  <a:pt x="186016" y="908908"/>
                </a:lnTo>
                <a:lnTo>
                  <a:pt x="165006" y="952296"/>
                </a:lnTo>
                <a:lnTo>
                  <a:pt x="146874" y="995105"/>
                </a:lnTo>
                <a:lnTo>
                  <a:pt x="130276" y="1039471"/>
                </a:lnTo>
                <a:lnTo>
                  <a:pt x="115001" y="1085458"/>
                </a:lnTo>
                <a:lnTo>
                  <a:pt x="100841" y="1133125"/>
                </a:lnTo>
                <a:lnTo>
                  <a:pt x="87586" y="1182534"/>
                </a:lnTo>
                <a:lnTo>
                  <a:pt x="75028" y="1233746"/>
                </a:lnTo>
                <a:lnTo>
                  <a:pt x="62956" y="1286824"/>
                </a:lnTo>
                <a:lnTo>
                  <a:pt x="51161" y="1341827"/>
                </a:lnTo>
                <a:lnTo>
                  <a:pt x="39423" y="1400607"/>
                </a:lnTo>
                <a:lnTo>
                  <a:pt x="34430" y="1428424"/>
                </a:lnTo>
                <a:lnTo>
                  <a:pt x="1643326" y="1428424"/>
                </a:lnTo>
                <a:lnTo>
                  <a:pt x="1764161" y="1497302"/>
                </a:lnTo>
                <a:lnTo>
                  <a:pt x="2043921" y="1629968"/>
                </a:lnTo>
                <a:lnTo>
                  <a:pt x="2358485" y="1715473"/>
                </a:lnTo>
                <a:close/>
              </a:path>
              <a:path w="2665095" h="2346325">
                <a:moveTo>
                  <a:pt x="430605" y="2345856"/>
                </a:moveTo>
                <a:lnTo>
                  <a:pt x="1899043" y="2092311"/>
                </a:lnTo>
                <a:lnTo>
                  <a:pt x="1643326" y="1428424"/>
                </a:lnTo>
                <a:lnTo>
                  <a:pt x="34430" y="1428424"/>
                </a:lnTo>
                <a:lnTo>
                  <a:pt x="20016" y="1515788"/>
                </a:lnTo>
                <a:lnTo>
                  <a:pt x="12552" y="1571917"/>
                </a:lnTo>
                <a:lnTo>
                  <a:pt x="6716" y="1626892"/>
                </a:lnTo>
                <a:lnTo>
                  <a:pt x="2611" y="1680576"/>
                </a:lnTo>
                <a:lnTo>
                  <a:pt x="338" y="1732834"/>
                </a:lnTo>
                <a:lnTo>
                  <a:pt x="0" y="1783530"/>
                </a:lnTo>
                <a:lnTo>
                  <a:pt x="1697" y="1832529"/>
                </a:lnTo>
                <a:lnTo>
                  <a:pt x="5533" y="1879695"/>
                </a:lnTo>
                <a:lnTo>
                  <a:pt x="11609" y="1924892"/>
                </a:lnTo>
                <a:lnTo>
                  <a:pt x="20027" y="1967984"/>
                </a:lnTo>
                <a:lnTo>
                  <a:pt x="30889" y="2008836"/>
                </a:lnTo>
                <a:lnTo>
                  <a:pt x="44296" y="2047312"/>
                </a:lnTo>
                <a:lnTo>
                  <a:pt x="60352" y="2083277"/>
                </a:lnTo>
                <a:lnTo>
                  <a:pt x="79157" y="2116594"/>
                </a:lnTo>
                <a:lnTo>
                  <a:pt x="125423" y="2174744"/>
                </a:lnTo>
                <a:lnTo>
                  <a:pt x="242459" y="2256941"/>
                </a:lnTo>
                <a:lnTo>
                  <a:pt x="320215" y="2277802"/>
                </a:lnTo>
                <a:lnTo>
                  <a:pt x="451302" y="2277802"/>
                </a:lnTo>
                <a:lnTo>
                  <a:pt x="430605" y="2345856"/>
                </a:lnTo>
                <a:close/>
              </a:path>
              <a:path w="2665095" h="2346325">
                <a:moveTo>
                  <a:pt x="347134" y="2285024"/>
                </a:moveTo>
                <a:lnTo>
                  <a:pt x="422422" y="2283730"/>
                </a:lnTo>
                <a:lnTo>
                  <a:pt x="451302" y="2277802"/>
                </a:lnTo>
                <a:lnTo>
                  <a:pt x="320215" y="2277802"/>
                </a:lnTo>
                <a:lnTo>
                  <a:pt x="347134" y="2285024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17766" y="1268844"/>
            <a:ext cx="2590800" cy="7836534"/>
          </a:xfrm>
          <a:custGeom>
            <a:avLst/>
            <a:gdLst/>
            <a:ahLst/>
            <a:cxnLst/>
            <a:rect l="l" t="t" r="r" b="b"/>
            <a:pathLst>
              <a:path w="2590800" h="7836534">
                <a:moveTo>
                  <a:pt x="1912735" y="871290"/>
                </a:moveTo>
                <a:lnTo>
                  <a:pt x="1954488" y="869177"/>
                </a:lnTo>
                <a:lnTo>
                  <a:pt x="1996817" y="858084"/>
                </a:lnTo>
                <a:lnTo>
                  <a:pt x="2037557" y="836787"/>
                </a:lnTo>
                <a:lnTo>
                  <a:pt x="2074545" y="804061"/>
                </a:lnTo>
                <a:lnTo>
                  <a:pt x="2105616" y="758681"/>
                </a:lnTo>
                <a:lnTo>
                  <a:pt x="2295403" y="399932"/>
                </a:lnTo>
                <a:lnTo>
                  <a:pt x="2237247" y="245273"/>
                </a:lnTo>
                <a:lnTo>
                  <a:pt x="2133480" y="118037"/>
                </a:lnTo>
                <a:lnTo>
                  <a:pt x="2034364" y="31766"/>
                </a:lnTo>
                <a:lnTo>
                  <a:pt x="1990156" y="0"/>
                </a:lnTo>
                <a:lnTo>
                  <a:pt x="1728266" y="359209"/>
                </a:lnTo>
                <a:lnTo>
                  <a:pt x="1628365" y="495052"/>
                </a:lnTo>
                <a:lnTo>
                  <a:pt x="1641758" y="495052"/>
                </a:lnTo>
                <a:lnTo>
                  <a:pt x="1663199" y="535434"/>
                </a:lnTo>
                <a:lnTo>
                  <a:pt x="1673293" y="582855"/>
                </a:lnTo>
                <a:lnTo>
                  <a:pt x="1672237" y="633767"/>
                </a:lnTo>
                <a:lnTo>
                  <a:pt x="1660228" y="684624"/>
                </a:lnTo>
                <a:lnTo>
                  <a:pt x="1637463" y="731876"/>
                </a:lnTo>
                <a:lnTo>
                  <a:pt x="1605123" y="761859"/>
                </a:lnTo>
                <a:lnTo>
                  <a:pt x="1561538" y="777043"/>
                </a:lnTo>
                <a:lnTo>
                  <a:pt x="1513281" y="781334"/>
                </a:lnTo>
                <a:lnTo>
                  <a:pt x="1412521" y="781334"/>
                </a:lnTo>
                <a:lnTo>
                  <a:pt x="1391205" y="818473"/>
                </a:lnTo>
                <a:lnTo>
                  <a:pt x="1767437" y="818473"/>
                </a:lnTo>
                <a:lnTo>
                  <a:pt x="1839615" y="853476"/>
                </a:lnTo>
                <a:lnTo>
                  <a:pt x="1873723" y="865648"/>
                </a:lnTo>
                <a:lnTo>
                  <a:pt x="1912735" y="871290"/>
                </a:lnTo>
                <a:close/>
              </a:path>
              <a:path w="2590800" h="7836534">
                <a:moveTo>
                  <a:pt x="1412521" y="781334"/>
                </a:moveTo>
                <a:lnTo>
                  <a:pt x="1513281" y="781334"/>
                </a:lnTo>
                <a:lnTo>
                  <a:pt x="1466931" y="778639"/>
                </a:lnTo>
                <a:lnTo>
                  <a:pt x="1429062" y="772865"/>
                </a:lnTo>
                <a:lnTo>
                  <a:pt x="1435856" y="751454"/>
                </a:lnTo>
                <a:lnTo>
                  <a:pt x="1441094" y="728257"/>
                </a:lnTo>
                <a:lnTo>
                  <a:pt x="1444466" y="703193"/>
                </a:lnTo>
                <a:lnTo>
                  <a:pt x="1445658" y="676183"/>
                </a:lnTo>
                <a:lnTo>
                  <a:pt x="1458132" y="672422"/>
                </a:lnTo>
                <a:lnTo>
                  <a:pt x="1494390" y="652241"/>
                </a:lnTo>
                <a:lnTo>
                  <a:pt x="1552688" y="602294"/>
                </a:lnTo>
                <a:lnTo>
                  <a:pt x="1631280" y="509236"/>
                </a:lnTo>
                <a:lnTo>
                  <a:pt x="1641758" y="495052"/>
                </a:lnTo>
                <a:lnTo>
                  <a:pt x="1628365" y="495052"/>
                </a:lnTo>
                <a:lnTo>
                  <a:pt x="1620996" y="505072"/>
                </a:lnTo>
                <a:lnTo>
                  <a:pt x="1542405" y="598140"/>
                </a:lnTo>
                <a:lnTo>
                  <a:pt x="1484107" y="648109"/>
                </a:lnTo>
                <a:lnTo>
                  <a:pt x="1447849" y="668313"/>
                </a:lnTo>
                <a:lnTo>
                  <a:pt x="1435375" y="672085"/>
                </a:lnTo>
                <a:lnTo>
                  <a:pt x="1417324" y="772966"/>
                </a:lnTo>
                <a:lnTo>
                  <a:pt x="1412521" y="781334"/>
                </a:lnTo>
                <a:close/>
              </a:path>
              <a:path w="2590800" h="7836534">
                <a:moveTo>
                  <a:pt x="1622038" y="1408125"/>
                </a:moveTo>
                <a:lnTo>
                  <a:pt x="1868448" y="975141"/>
                </a:lnTo>
                <a:lnTo>
                  <a:pt x="1799589" y="935016"/>
                </a:lnTo>
                <a:lnTo>
                  <a:pt x="1770764" y="882900"/>
                </a:lnTo>
                <a:lnTo>
                  <a:pt x="1765528" y="837737"/>
                </a:lnTo>
                <a:lnTo>
                  <a:pt x="1767437" y="818473"/>
                </a:lnTo>
                <a:lnTo>
                  <a:pt x="1391205" y="818473"/>
                </a:lnTo>
                <a:lnTo>
                  <a:pt x="1377612" y="842155"/>
                </a:lnTo>
                <a:lnTo>
                  <a:pt x="1337901" y="881969"/>
                </a:lnTo>
                <a:lnTo>
                  <a:pt x="1319850" y="894725"/>
                </a:lnTo>
                <a:lnTo>
                  <a:pt x="1622038" y="1408125"/>
                </a:lnTo>
                <a:close/>
              </a:path>
              <a:path w="2590800" h="7836534">
                <a:moveTo>
                  <a:pt x="1715890" y="1663751"/>
                </a:moveTo>
                <a:lnTo>
                  <a:pt x="1934444" y="1663751"/>
                </a:lnTo>
                <a:lnTo>
                  <a:pt x="1898551" y="1630444"/>
                </a:lnTo>
                <a:lnTo>
                  <a:pt x="1808139" y="1555001"/>
                </a:lnTo>
                <a:lnTo>
                  <a:pt x="1689110" y="1474142"/>
                </a:lnTo>
                <a:lnTo>
                  <a:pt x="1567367" y="1424586"/>
                </a:lnTo>
                <a:lnTo>
                  <a:pt x="1518247" y="1418862"/>
                </a:lnTo>
                <a:lnTo>
                  <a:pt x="1472321" y="1420677"/>
                </a:lnTo>
                <a:lnTo>
                  <a:pt x="1429112" y="1429622"/>
                </a:lnTo>
                <a:lnTo>
                  <a:pt x="1388146" y="1445288"/>
                </a:lnTo>
                <a:lnTo>
                  <a:pt x="1348945" y="1467267"/>
                </a:lnTo>
                <a:lnTo>
                  <a:pt x="1311035" y="1495151"/>
                </a:lnTo>
                <a:lnTo>
                  <a:pt x="1273939" y="1528530"/>
                </a:lnTo>
                <a:lnTo>
                  <a:pt x="1237183" y="1566996"/>
                </a:lnTo>
                <a:lnTo>
                  <a:pt x="1214421" y="1593615"/>
                </a:lnTo>
                <a:lnTo>
                  <a:pt x="1456007" y="1593615"/>
                </a:lnTo>
                <a:lnTo>
                  <a:pt x="1715890" y="1663751"/>
                </a:lnTo>
                <a:close/>
              </a:path>
              <a:path w="2590800" h="7836534">
                <a:moveTo>
                  <a:pt x="961039" y="2628548"/>
                </a:moveTo>
                <a:lnTo>
                  <a:pt x="1456007" y="1593615"/>
                </a:lnTo>
                <a:lnTo>
                  <a:pt x="1214421" y="1593615"/>
                </a:lnTo>
                <a:lnTo>
                  <a:pt x="1200289" y="1610141"/>
                </a:lnTo>
                <a:lnTo>
                  <a:pt x="1082280" y="1754390"/>
                </a:lnTo>
                <a:lnTo>
                  <a:pt x="812516" y="2084309"/>
                </a:lnTo>
                <a:lnTo>
                  <a:pt x="961039" y="2628548"/>
                </a:lnTo>
                <a:close/>
              </a:path>
              <a:path w="2590800" h="7836534">
                <a:moveTo>
                  <a:pt x="2132431" y="1886392"/>
                </a:moveTo>
                <a:lnTo>
                  <a:pt x="2197975" y="1875432"/>
                </a:lnTo>
                <a:lnTo>
                  <a:pt x="2245894" y="1856163"/>
                </a:lnTo>
                <a:lnTo>
                  <a:pt x="2283318" y="1834123"/>
                </a:lnTo>
                <a:lnTo>
                  <a:pt x="2317382" y="1814853"/>
                </a:lnTo>
                <a:lnTo>
                  <a:pt x="2355216" y="1803894"/>
                </a:lnTo>
                <a:lnTo>
                  <a:pt x="2376732" y="1799684"/>
                </a:lnTo>
                <a:lnTo>
                  <a:pt x="2395112" y="1792955"/>
                </a:lnTo>
                <a:lnTo>
                  <a:pt x="2410515" y="1784507"/>
                </a:lnTo>
                <a:lnTo>
                  <a:pt x="2423099" y="1775137"/>
                </a:lnTo>
                <a:lnTo>
                  <a:pt x="2429170" y="1765224"/>
                </a:lnTo>
                <a:lnTo>
                  <a:pt x="2428273" y="1754390"/>
                </a:lnTo>
                <a:lnTo>
                  <a:pt x="2421616" y="1745667"/>
                </a:lnTo>
                <a:lnTo>
                  <a:pt x="2410407" y="1742086"/>
                </a:lnTo>
                <a:lnTo>
                  <a:pt x="1778957" y="1742086"/>
                </a:lnTo>
                <a:lnTo>
                  <a:pt x="1767857" y="1745627"/>
                </a:lnTo>
                <a:lnTo>
                  <a:pt x="1761229" y="1754268"/>
                </a:lnTo>
                <a:lnTo>
                  <a:pt x="1760276" y="1765032"/>
                </a:lnTo>
                <a:lnTo>
                  <a:pt x="1766200" y="1774942"/>
                </a:lnTo>
                <a:lnTo>
                  <a:pt x="1835752" y="1817205"/>
                </a:lnTo>
                <a:lnTo>
                  <a:pt x="1882450" y="1836898"/>
                </a:lnTo>
                <a:lnTo>
                  <a:pt x="1933671" y="1854479"/>
                </a:lnTo>
                <a:lnTo>
                  <a:pt x="1986848" y="1869084"/>
                </a:lnTo>
                <a:lnTo>
                  <a:pt x="2039412" y="1879847"/>
                </a:lnTo>
                <a:lnTo>
                  <a:pt x="2088796" y="1885905"/>
                </a:lnTo>
                <a:lnTo>
                  <a:pt x="2132431" y="1886392"/>
                </a:lnTo>
                <a:close/>
              </a:path>
              <a:path w="2590800" h="7836534">
                <a:moveTo>
                  <a:pt x="2012871" y="7011544"/>
                </a:moveTo>
                <a:lnTo>
                  <a:pt x="2099616" y="6561597"/>
                </a:lnTo>
                <a:lnTo>
                  <a:pt x="2292311" y="5527183"/>
                </a:lnTo>
                <a:lnTo>
                  <a:pt x="2489644" y="4381440"/>
                </a:lnTo>
                <a:lnTo>
                  <a:pt x="2590301" y="3597509"/>
                </a:lnTo>
                <a:lnTo>
                  <a:pt x="2563352" y="3187271"/>
                </a:lnTo>
                <a:lnTo>
                  <a:pt x="2479950" y="2863591"/>
                </a:lnTo>
                <a:lnTo>
                  <a:pt x="2391911" y="2651227"/>
                </a:lnTo>
                <a:lnTo>
                  <a:pt x="2351050" y="2574938"/>
                </a:lnTo>
                <a:lnTo>
                  <a:pt x="923940" y="2822366"/>
                </a:lnTo>
                <a:lnTo>
                  <a:pt x="709709" y="3782956"/>
                </a:lnTo>
                <a:lnTo>
                  <a:pt x="674581" y="4059315"/>
                </a:lnTo>
                <a:lnTo>
                  <a:pt x="1649894" y="4059315"/>
                </a:lnTo>
                <a:lnTo>
                  <a:pt x="1657687" y="4112306"/>
                </a:lnTo>
                <a:lnTo>
                  <a:pt x="1664106" y="4166073"/>
                </a:lnTo>
                <a:lnTo>
                  <a:pt x="1669226" y="4220523"/>
                </a:lnTo>
                <a:lnTo>
                  <a:pt x="1673123" y="4275563"/>
                </a:lnTo>
                <a:lnTo>
                  <a:pt x="1675872" y="4331097"/>
                </a:lnTo>
                <a:lnTo>
                  <a:pt x="1677548" y="4387033"/>
                </a:lnTo>
                <a:lnTo>
                  <a:pt x="1678228" y="4443278"/>
                </a:lnTo>
                <a:lnTo>
                  <a:pt x="1677986" y="4499736"/>
                </a:lnTo>
                <a:lnTo>
                  <a:pt x="1676898" y="4556316"/>
                </a:lnTo>
                <a:lnTo>
                  <a:pt x="1675040" y="4612923"/>
                </a:lnTo>
                <a:lnTo>
                  <a:pt x="1672488" y="4669463"/>
                </a:lnTo>
                <a:lnTo>
                  <a:pt x="1669315" y="4725844"/>
                </a:lnTo>
                <a:lnTo>
                  <a:pt x="1665600" y="4781971"/>
                </a:lnTo>
                <a:lnTo>
                  <a:pt x="1661415" y="4837750"/>
                </a:lnTo>
                <a:lnTo>
                  <a:pt x="1656838" y="4893088"/>
                </a:lnTo>
                <a:lnTo>
                  <a:pt x="1651944" y="4947892"/>
                </a:lnTo>
                <a:lnTo>
                  <a:pt x="1646808" y="5002068"/>
                </a:lnTo>
                <a:lnTo>
                  <a:pt x="1641506" y="5055521"/>
                </a:lnTo>
                <a:lnTo>
                  <a:pt x="1636112" y="5108159"/>
                </a:lnTo>
                <a:lnTo>
                  <a:pt x="1630704" y="5159888"/>
                </a:lnTo>
                <a:lnTo>
                  <a:pt x="1620144" y="5260244"/>
                </a:lnTo>
                <a:lnTo>
                  <a:pt x="1615142" y="5308684"/>
                </a:lnTo>
                <a:lnTo>
                  <a:pt x="1610428" y="5355840"/>
                </a:lnTo>
                <a:lnTo>
                  <a:pt x="1606076" y="5401618"/>
                </a:lnTo>
                <a:lnTo>
                  <a:pt x="1602162" y="5445926"/>
                </a:lnTo>
                <a:lnTo>
                  <a:pt x="1598761" y="5488669"/>
                </a:lnTo>
                <a:lnTo>
                  <a:pt x="1595949" y="5529754"/>
                </a:lnTo>
                <a:lnTo>
                  <a:pt x="1593801" y="5569086"/>
                </a:lnTo>
                <a:lnTo>
                  <a:pt x="1591800" y="5642122"/>
                </a:lnTo>
                <a:lnTo>
                  <a:pt x="1592099" y="5675637"/>
                </a:lnTo>
                <a:lnTo>
                  <a:pt x="1589260" y="6007693"/>
                </a:lnTo>
                <a:lnTo>
                  <a:pt x="1574957" y="6400487"/>
                </a:lnTo>
                <a:lnTo>
                  <a:pt x="1559104" y="6728334"/>
                </a:lnTo>
                <a:lnTo>
                  <a:pt x="1551616" y="6865546"/>
                </a:lnTo>
                <a:lnTo>
                  <a:pt x="2012871" y="7011544"/>
                </a:lnTo>
                <a:close/>
              </a:path>
              <a:path w="2590800" h="7836534">
                <a:moveTo>
                  <a:pt x="0" y="7836199"/>
                </a:moveTo>
                <a:lnTo>
                  <a:pt x="138174" y="7782604"/>
                </a:lnTo>
                <a:lnTo>
                  <a:pt x="412441" y="7679531"/>
                </a:lnTo>
                <a:lnTo>
                  <a:pt x="465963" y="7658490"/>
                </a:lnTo>
                <a:lnTo>
                  <a:pt x="506921" y="7638264"/>
                </a:lnTo>
                <a:lnTo>
                  <a:pt x="559565" y="7593739"/>
                </a:lnTo>
                <a:lnTo>
                  <a:pt x="587219" y="7532925"/>
                </a:lnTo>
                <a:lnTo>
                  <a:pt x="596939" y="7492337"/>
                </a:lnTo>
                <a:lnTo>
                  <a:pt x="606729" y="7442790"/>
                </a:lnTo>
                <a:lnTo>
                  <a:pt x="618694" y="7382655"/>
                </a:lnTo>
                <a:lnTo>
                  <a:pt x="631376" y="7322780"/>
                </a:lnTo>
                <a:lnTo>
                  <a:pt x="644962" y="7260221"/>
                </a:lnTo>
                <a:lnTo>
                  <a:pt x="658950" y="7196994"/>
                </a:lnTo>
                <a:lnTo>
                  <a:pt x="672834" y="7135112"/>
                </a:lnTo>
                <a:lnTo>
                  <a:pt x="686112" y="7076592"/>
                </a:lnTo>
                <a:lnTo>
                  <a:pt x="698280" y="7023448"/>
                </a:lnTo>
                <a:lnTo>
                  <a:pt x="708835" y="6977696"/>
                </a:lnTo>
                <a:lnTo>
                  <a:pt x="723089" y="6916424"/>
                </a:lnTo>
                <a:lnTo>
                  <a:pt x="882677" y="6846679"/>
                </a:lnTo>
                <a:lnTo>
                  <a:pt x="1649894" y="4059315"/>
                </a:lnTo>
                <a:lnTo>
                  <a:pt x="674581" y="4059315"/>
                </a:lnTo>
                <a:lnTo>
                  <a:pt x="527958" y="5212806"/>
                </a:lnTo>
                <a:lnTo>
                  <a:pt x="401890" y="6511224"/>
                </a:lnTo>
                <a:lnTo>
                  <a:pt x="354710" y="7077517"/>
                </a:lnTo>
                <a:lnTo>
                  <a:pt x="350449" y="7107671"/>
                </a:lnTo>
                <a:lnTo>
                  <a:pt x="339220" y="7188853"/>
                </a:lnTo>
                <a:lnTo>
                  <a:pt x="323354" y="7307145"/>
                </a:lnTo>
                <a:lnTo>
                  <a:pt x="305181" y="7448627"/>
                </a:lnTo>
                <a:lnTo>
                  <a:pt x="247063" y="7592682"/>
                </a:lnTo>
                <a:lnTo>
                  <a:pt x="143316" y="7716632"/>
                </a:lnTo>
                <a:lnTo>
                  <a:pt x="44206" y="7803473"/>
                </a:lnTo>
                <a:lnTo>
                  <a:pt x="0" y="7836199"/>
                </a:lnTo>
                <a:close/>
              </a:path>
              <a:path w="2590800" h="7836534">
                <a:moveTo>
                  <a:pt x="2355216" y="7753766"/>
                </a:moveTo>
                <a:lnTo>
                  <a:pt x="2288118" y="7703707"/>
                </a:lnTo>
                <a:lnTo>
                  <a:pt x="2143292" y="7580588"/>
                </a:lnTo>
                <a:lnTo>
                  <a:pt x="2005434" y="7424996"/>
                </a:lnTo>
                <a:lnTo>
                  <a:pt x="1959241" y="7277516"/>
                </a:lnTo>
                <a:lnTo>
                  <a:pt x="1983271" y="7162892"/>
                </a:lnTo>
                <a:lnTo>
                  <a:pt x="1999968" y="7079582"/>
                </a:lnTo>
                <a:lnTo>
                  <a:pt x="2009708" y="7028747"/>
                </a:lnTo>
                <a:lnTo>
                  <a:pt x="2012871" y="7011544"/>
                </a:lnTo>
                <a:lnTo>
                  <a:pt x="1668378" y="6903347"/>
                </a:lnTo>
                <a:lnTo>
                  <a:pt x="1705541" y="7419805"/>
                </a:lnTo>
                <a:lnTo>
                  <a:pt x="1721780" y="7496334"/>
                </a:lnTo>
                <a:lnTo>
                  <a:pt x="1749913" y="7552872"/>
                </a:lnTo>
                <a:lnTo>
                  <a:pt x="1798352" y="7586818"/>
                </a:lnTo>
                <a:lnTo>
                  <a:pt x="1919299" y="7620699"/>
                </a:lnTo>
                <a:lnTo>
                  <a:pt x="2355216" y="77537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22326" y="1718289"/>
            <a:ext cx="1961514" cy="1292860"/>
          </a:xfrm>
          <a:custGeom>
            <a:avLst/>
            <a:gdLst/>
            <a:ahLst/>
            <a:cxnLst/>
            <a:rect l="l" t="t" r="r" b="b"/>
            <a:pathLst>
              <a:path w="1961515" h="1292860">
                <a:moveTo>
                  <a:pt x="536983" y="72153"/>
                </a:moveTo>
                <a:lnTo>
                  <a:pt x="551822" y="72153"/>
                </a:lnTo>
                <a:lnTo>
                  <a:pt x="557810" y="66167"/>
                </a:lnTo>
                <a:lnTo>
                  <a:pt x="557810" y="51333"/>
                </a:lnTo>
                <a:lnTo>
                  <a:pt x="551822" y="45347"/>
                </a:lnTo>
                <a:lnTo>
                  <a:pt x="536983" y="45347"/>
                </a:lnTo>
                <a:lnTo>
                  <a:pt x="530995" y="51333"/>
                </a:lnTo>
                <a:lnTo>
                  <a:pt x="530995" y="66167"/>
                </a:lnTo>
                <a:lnTo>
                  <a:pt x="536983" y="72153"/>
                </a:lnTo>
                <a:close/>
              </a:path>
              <a:path w="1961515" h="1292860">
                <a:moveTo>
                  <a:pt x="352403" y="26805"/>
                </a:moveTo>
                <a:lnTo>
                  <a:pt x="367242" y="26805"/>
                </a:lnTo>
                <a:lnTo>
                  <a:pt x="373230" y="20819"/>
                </a:lnTo>
                <a:lnTo>
                  <a:pt x="373230" y="5985"/>
                </a:lnTo>
                <a:lnTo>
                  <a:pt x="367242" y="0"/>
                </a:lnTo>
                <a:lnTo>
                  <a:pt x="352403" y="0"/>
                </a:lnTo>
                <a:lnTo>
                  <a:pt x="346415" y="5985"/>
                </a:lnTo>
                <a:lnTo>
                  <a:pt x="346415" y="20819"/>
                </a:lnTo>
                <a:lnTo>
                  <a:pt x="352403" y="26805"/>
                </a:lnTo>
                <a:close/>
              </a:path>
              <a:path w="1961515" h="1292860">
                <a:moveTo>
                  <a:pt x="1988" y="1292641"/>
                </a:moveTo>
                <a:lnTo>
                  <a:pt x="1608601" y="1292641"/>
                </a:lnTo>
                <a:lnTo>
                  <a:pt x="1961229" y="614375"/>
                </a:lnTo>
                <a:lnTo>
                  <a:pt x="870281" y="614375"/>
                </a:lnTo>
                <a:lnTo>
                  <a:pt x="585666" y="1224587"/>
                </a:lnTo>
                <a:lnTo>
                  <a:pt x="51061" y="1224587"/>
                </a:lnTo>
                <a:lnTo>
                  <a:pt x="26947" y="1230508"/>
                </a:lnTo>
                <a:lnTo>
                  <a:pt x="9123" y="1246049"/>
                </a:lnTo>
                <a:lnTo>
                  <a:pt x="0" y="1267872"/>
                </a:lnTo>
                <a:lnTo>
                  <a:pt x="1988" y="129264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03838" y="1254921"/>
            <a:ext cx="2618219" cy="78612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96" name="Группа 4095"/>
          <p:cNvGrpSpPr/>
          <p:nvPr/>
        </p:nvGrpSpPr>
        <p:grpSpPr>
          <a:xfrm>
            <a:off x="5867400" y="778906"/>
            <a:ext cx="11982373" cy="5736194"/>
            <a:chOff x="-3788456" y="656767"/>
            <a:chExt cx="11982373" cy="5736194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88456" y="656767"/>
              <a:ext cx="11927717" cy="5736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-1219200" y="1859907"/>
              <a:ext cx="9413117" cy="4462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Хотите узнать, что у нас получилось?</a:t>
              </a:r>
            </a:p>
            <a:p>
              <a:endPara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 Вас будет возможность даже поучаствовать!</a:t>
              </a:r>
              <a:endPara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sz="6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ИТАК, МЫ НАЧИНАЕМ!</a:t>
              </a:r>
            </a:p>
            <a:p>
              <a:pPr algn="ctr"/>
              <a:endParaRPr lang="ru-RU" sz="4000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ru-RU" sz="4000" dirty="0" smtClean="0">
                  <a:solidFill>
                    <a:srgbClr val="002060"/>
                  </a:solidFill>
                </a:rPr>
                <a:t>(краткая демоверсия)</a:t>
              </a:r>
              <a:endParaRPr lang="ru-RU" sz="40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37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9802" y="190500"/>
            <a:ext cx="17699598" cy="880369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145540" marR="5080" indent="-1133475">
              <a:spcBef>
                <a:spcPts val="1105"/>
              </a:spcBef>
            </a:pPr>
            <a:r>
              <a:rPr lang="ru-RU" sz="4800" spc="-165" dirty="0" smtClean="0"/>
              <a:t>Друзья, смотрите! К нам на почту пришло странное письмо!</a:t>
            </a:r>
            <a:endParaRPr sz="4800" dirty="0"/>
          </a:p>
        </p:txBody>
      </p:sp>
      <p:sp>
        <p:nvSpPr>
          <p:cNvPr id="8" name="object 8"/>
          <p:cNvSpPr/>
          <p:nvPr/>
        </p:nvSpPr>
        <p:spPr>
          <a:xfrm>
            <a:off x="3640901" y="2281875"/>
            <a:ext cx="180092" cy="1810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69866" y="2263770"/>
            <a:ext cx="2047239" cy="216535"/>
          </a:xfrm>
          <a:custGeom>
            <a:avLst/>
            <a:gdLst/>
            <a:ahLst/>
            <a:cxnLst/>
            <a:rect l="l" t="t" r="r" b="b"/>
            <a:pathLst>
              <a:path w="2047240" h="216535">
                <a:moveTo>
                  <a:pt x="1953805" y="201739"/>
                </a:moveTo>
                <a:lnTo>
                  <a:pt x="1917365" y="194465"/>
                </a:lnTo>
                <a:lnTo>
                  <a:pt x="1887728" y="174582"/>
                </a:lnTo>
                <a:lnTo>
                  <a:pt x="1867808" y="145000"/>
                </a:lnTo>
                <a:lnTo>
                  <a:pt x="1860520" y="108629"/>
                </a:lnTo>
                <a:lnTo>
                  <a:pt x="1867808" y="72257"/>
                </a:lnTo>
                <a:lnTo>
                  <a:pt x="1887728" y="42675"/>
                </a:lnTo>
                <a:lnTo>
                  <a:pt x="1917365" y="22792"/>
                </a:lnTo>
                <a:lnTo>
                  <a:pt x="1953805" y="15518"/>
                </a:lnTo>
                <a:lnTo>
                  <a:pt x="1990244" y="22792"/>
                </a:lnTo>
                <a:lnTo>
                  <a:pt x="2019882" y="42675"/>
                </a:lnTo>
                <a:lnTo>
                  <a:pt x="2027719" y="54314"/>
                </a:lnTo>
                <a:lnTo>
                  <a:pt x="1953805" y="54314"/>
                </a:lnTo>
                <a:lnTo>
                  <a:pt x="1932731" y="58618"/>
                </a:lnTo>
                <a:lnTo>
                  <a:pt x="1915422" y="70317"/>
                </a:lnTo>
                <a:lnTo>
                  <a:pt x="1903701" y="87594"/>
                </a:lnTo>
                <a:lnTo>
                  <a:pt x="1899389" y="108629"/>
                </a:lnTo>
                <a:lnTo>
                  <a:pt x="1903701" y="129663"/>
                </a:lnTo>
                <a:lnTo>
                  <a:pt x="1915422" y="146940"/>
                </a:lnTo>
                <a:lnTo>
                  <a:pt x="1932731" y="158639"/>
                </a:lnTo>
                <a:lnTo>
                  <a:pt x="1953805" y="162943"/>
                </a:lnTo>
                <a:lnTo>
                  <a:pt x="2027719" y="162943"/>
                </a:lnTo>
                <a:lnTo>
                  <a:pt x="2019882" y="174582"/>
                </a:lnTo>
                <a:lnTo>
                  <a:pt x="1990244" y="194465"/>
                </a:lnTo>
                <a:lnTo>
                  <a:pt x="1953805" y="201739"/>
                </a:lnTo>
                <a:close/>
              </a:path>
              <a:path w="2047240" h="216535">
                <a:moveTo>
                  <a:pt x="2027719" y="162943"/>
                </a:moveTo>
                <a:lnTo>
                  <a:pt x="1953805" y="162943"/>
                </a:lnTo>
                <a:lnTo>
                  <a:pt x="1974879" y="158639"/>
                </a:lnTo>
                <a:lnTo>
                  <a:pt x="1992188" y="146940"/>
                </a:lnTo>
                <a:lnTo>
                  <a:pt x="2003909" y="129663"/>
                </a:lnTo>
                <a:lnTo>
                  <a:pt x="2008221" y="108629"/>
                </a:lnTo>
                <a:lnTo>
                  <a:pt x="2003909" y="87594"/>
                </a:lnTo>
                <a:lnTo>
                  <a:pt x="1992188" y="70317"/>
                </a:lnTo>
                <a:lnTo>
                  <a:pt x="1974879" y="58618"/>
                </a:lnTo>
                <a:lnTo>
                  <a:pt x="1953805" y="54314"/>
                </a:lnTo>
                <a:lnTo>
                  <a:pt x="2027719" y="54314"/>
                </a:lnTo>
                <a:lnTo>
                  <a:pt x="2039802" y="72257"/>
                </a:lnTo>
                <a:lnTo>
                  <a:pt x="2047090" y="108629"/>
                </a:lnTo>
                <a:lnTo>
                  <a:pt x="2039802" y="145000"/>
                </a:lnTo>
                <a:lnTo>
                  <a:pt x="2027719" y="162943"/>
                </a:lnTo>
                <a:close/>
              </a:path>
              <a:path w="2047240" h="216535">
                <a:moveTo>
                  <a:pt x="1041684" y="215965"/>
                </a:moveTo>
                <a:lnTo>
                  <a:pt x="1002815" y="215965"/>
                </a:lnTo>
                <a:lnTo>
                  <a:pt x="1002815" y="128027"/>
                </a:lnTo>
                <a:lnTo>
                  <a:pt x="916008" y="128027"/>
                </a:lnTo>
                <a:lnTo>
                  <a:pt x="916008" y="89231"/>
                </a:lnTo>
                <a:lnTo>
                  <a:pt x="1004110" y="89231"/>
                </a:lnTo>
                <a:lnTo>
                  <a:pt x="1004110" y="0"/>
                </a:lnTo>
                <a:lnTo>
                  <a:pt x="1042979" y="0"/>
                </a:lnTo>
                <a:lnTo>
                  <a:pt x="1042979" y="87937"/>
                </a:lnTo>
                <a:lnTo>
                  <a:pt x="1132377" y="87937"/>
                </a:lnTo>
                <a:lnTo>
                  <a:pt x="1132377" y="126734"/>
                </a:lnTo>
                <a:lnTo>
                  <a:pt x="1041684" y="126734"/>
                </a:lnTo>
                <a:lnTo>
                  <a:pt x="1041684" y="215965"/>
                </a:lnTo>
                <a:close/>
              </a:path>
              <a:path w="2047240" h="216535">
                <a:moveTo>
                  <a:pt x="93285" y="201739"/>
                </a:moveTo>
                <a:lnTo>
                  <a:pt x="56845" y="194465"/>
                </a:lnTo>
                <a:lnTo>
                  <a:pt x="27208" y="174582"/>
                </a:lnTo>
                <a:lnTo>
                  <a:pt x="7287" y="145000"/>
                </a:lnTo>
                <a:lnTo>
                  <a:pt x="0" y="108629"/>
                </a:lnTo>
                <a:lnTo>
                  <a:pt x="7470" y="72257"/>
                </a:lnTo>
                <a:lnTo>
                  <a:pt x="27694" y="42675"/>
                </a:lnTo>
                <a:lnTo>
                  <a:pt x="57392" y="22792"/>
                </a:lnTo>
                <a:lnTo>
                  <a:pt x="93285" y="15518"/>
                </a:lnTo>
                <a:lnTo>
                  <a:pt x="129724" y="22792"/>
                </a:lnTo>
                <a:lnTo>
                  <a:pt x="159362" y="42675"/>
                </a:lnTo>
                <a:lnTo>
                  <a:pt x="167199" y="54314"/>
                </a:lnTo>
                <a:lnTo>
                  <a:pt x="93285" y="54314"/>
                </a:lnTo>
                <a:lnTo>
                  <a:pt x="72210" y="58618"/>
                </a:lnTo>
                <a:lnTo>
                  <a:pt x="54902" y="70317"/>
                </a:lnTo>
                <a:lnTo>
                  <a:pt x="43180" y="87594"/>
                </a:lnTo>
                <a:lnTo>
                  <a:pt x="38868" y="108629"/>
                </a:lnTo>
                <a:lnTo>
                  <a:pt x="43180" y="129663"/>
                </a:lnTo>
                <a:lnTo>
                  <a:pt x="54902" y="146940"/>
                </a:lnTo>
                <a:lnTo>
                  <a:pt x="72210" y="158639"/>
                </a:lnTo>
                <a:lnTo>
                  <a:pt x="93285" y="162943"/>
                </a:lnTo>
                <a:lnTo>
                  <a:pt x="167199" y="162943"/>
                </a:lnTo>
                <a:lnTo>
                  <a:pt x="159362" y="174582"/>
                </a:lnTo>
                <a:lnTo>
                  <a:pt x="129724" y="194465"/>
                </a:lnTo>
                <a:lnTo>
                  <a:pt x="93285" y="201739"/>
                </a:lnTo>
                <a:close/>
              </a:path>
              <a:path w="2047240" h="216535">
                <a:moveTo>
                  <a:pt x="167199" y="162943"/>
                </a:moveTo>
                <a:lnTo>
                  <a:pt x="93285" y="162943"/>
                </a:lnTo>
                <a:lnTo>
                  <a:pt x="114359" y="158639"/>
                </a:lnTo>
                <a:lnTo>
                  <a:pt x="131668" y="146940"/>
                </a:lnTo>
                <a:lnTo>
                  <a:pt x="143389" y="129663"/>
                </a:lnTo>
                <a:lnTo>
                  <a:pt x="147701" y="108629"/>
                </a:lnTo>
                <a:lnTo>
                  <a:pt x="143389" y="87594"/>
                </a:lnTo>
                <a:lnTo>
                  <a:pt x="131668" y="70317"/>
                </a:lnTo>
                <a:lnTo>
                  <a:pt x="114359" y="58618"/>
                </a:lnTo>
                <a:lnTo>
                  <a:pt x="93285" y="54314"/>
                </a:lnTo>
                <a:lnTo>
                  <a:pt x="167199" y="54314"/>
                </a:lnTo>
                <a:lnTo>
                  <a:pt x="179282" y="72257"/>
                </a:lnTo>
                <a:lnTo>
                  <a:pt x="186570" y="108629"/>
                </a:lnTo>
                <a:lnTo>
                  <a:pt x="179282" y="145000"/>
                </a:lnTo>
                <a:lnTo>
                  <a:pt x="167199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37014" y="4140210"/>
            <a:ext cx="186570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37014" y="6789985"/>
            <a:ext cx="186570" cy="112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20171" y="3209103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5" h="2063114">
                <a:moveTo>
                  <a:pt x="107536" y="186221"/>
                </a:moveTo>
                <a:lnTo>
                  <a:pt x="71097" y="178947"/>
                </a:lnTo>
                <a:lnTo>
                  <a:pt x="41459" y="159064"/>
                </a:lnTo>
                <a:lnTo>
                  <a:pt x="21539" y="129482"/>
                </a:lnTo>
                <a:lnTo>
                  <a:pt x="14251" y="93110"/>
                </a:lnTo>
                <a:lnTo>
                  <a:pt x="21539" y="56739"/>
                </a:lnTo>
                <a:lnTo>
                  <a:pt x="41459" y="27157"/>
                </a:lnTo>
                <a:lnTo>
                  <a:pt x="71097" y="7274"/>
                </a:lnTo>
                <a:lnTo>
                  <a:pt x="107536" y="0"/>
                </a:lnTo>
                <a:lnTo>
                  <a:pt x="143976" y="7274"/>
                </a:lnTo>
                <a:lnTo>
                  <a:pt x="173613" y="27157"/>
                </a:lnTo>
                <a:lnTo>
                  <a:pt x="181451" y="38796"/>
                </a:lnTo>
                <a:lnTo>
                  <a:pt x="107536" y="38796"/>
                </a:lnTo>
                <a:lnTo>
                  <a:pt x="86462" y="43100"/>
                </a:lnTo>
                <a:lnTo>
                  <a:pt x="69153" y="54799"/>
                </a:lnTo>
                <a:lnTo>
                  <a:pt x="57432" y="72075"/>
                </a:lnTo>
                <a:lnTo>
                  <a:pt x="53120" y="93110"/>
                </a:lnTo>
                <a:lnTo>
                  <a:pt x="57432" y="114145"/>
                </a:lnTo>
                <a:lnTo>
                  <a:pt x="69153" y="131421"/>
                </a:lnTo>
                <a:lnTo>
                  <a:pt x="86462" y="143121"/>
                </a:lnTo>
                <a:lnTo>
                  <a:pt x="107536" y="147425"/>
                </a:lnTo>
                <a:lnTo>
                  <a:pt x="181451" y="147425"/>
                </a:lnTo>
                <a:lnTo>
                  <a:pt x="173613" y="159064"/>
                </a:lnTo>
                <a:lnTo>
                  <a:pt x="143976" y="178947"/>
                </a:lnTo>
                <a:lnTo>
                  <a:pt x="107536" y="186221"/>
                </a:lnTo>
                <a:close/>
              </a:path>
              <a:path w="216535" h="2063114">
                <a:moveTo>
                  <a:pt x="181451" y="147425"/>
                </a:moveTo>
                <a:lnTo>
                  <a:pt x="107536" y="147425"/>
                </a:lnTo>
                <a:lnTo>
                  <a:pt x="128610" y="143121"/>
                </a:lnTo>
                <a:lnTo>
                  <a:pt x="145919" y="131421"/>
                </a:lnTo>
                <a:lnTo>
                  <a:pt x="157641" y="114145"/>
                </a:lnTo>
                <a:lnTo>
                  <a:pt x="161953" y="93110"/>
                </a:lnTo>
                <a:lnTo>
                  <a:pt x="157641" y="72075"/>
                </a:lnTo>
                <a:lnTo>
                  <a:pt x="145919" y="54799"/>
                </a:lnTo>
                <a:lnTo>
                  <a:pt x="128610" y="43100"/>
                </a:lnTo>
                <a:lnTo>
                  <a:pt x="107536" y="38796"/>
                </a:lnTo>
                <a:lnTo>
                  <a:pt x="181451" y="38796"/>
                </a:lnTo>
                <a:lnTo>
                  <a:pt x="193534" y="56739"/>
                </a:lnTo>
                <a:lnTo>
                  <a:pt x="200821" y="93110"/>
                </a:lnTo>
                <a:lnTo>
                  <a:pt x="193534" y="129482"/>
                </a:lnTo>
                <a:lnTo>
                  <a:pt x="181451" y="147425"/>
                </a:lnTo>
                <a:close/>
              </a:path>
              <a:path w="216535" h="2063114">
                <a:moveTo>
                  <a:pt x="126971" y="2062660"/>
                </a:moveTo>
                <a:lnTo>
                  <a:pt x="88102" y="2062660"/>
                </a:lnTo>
                <a:lnTo>
                  <a:pt x="8810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97" y="1935926"/>
                </a:lnTo>
                <a:lnTo>
                  <a:pt x="89397" y="1846695"/>
                </a:lnTo>
                <a:lnTo>
                  <a:pt x="128266" y="1846695"/>
                </a:lnTo>
                <a:lnTo>
                  <a:pt x="128266" y="1934633"/>
                </a:lnTo>
                <a:lnTo>
                  <a:pt x="216369" y="1934633"/>
                </a:lnTo>
                <a:lnTo>
                  <a:pt x="216369" y="1973429"/>
                </a:lnTo>
                <a:lnTo>
                  <a:pt x="126971" y="1973429"/>
                </a:lnTo>
                <a:lnTo>
                  <a:pt x="126971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34423" y="5858878"/>
            <a:ext cx="186570" cy="18622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67274" y="3209103"/>
            <a:ext cx="2052320" cy="2048510"/>
          </a:xfrm>
          <a:custGeom>
            <a:avLst/>
            <a:gdLst/>
            <a:ahLst/>
            <a:cxnLst/>
            <a:rect l="l" t="t" r="r" b="b"/>
            <a:pathLst>
              <a:path w="2052320" h="204851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204851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2048510">
                <a:moveTo>
                  <a:pt x="1958988" y="1117328"/>
                </a:moveTo>
                <a:lnTo>
                  <a:pt x="1922548" y="1110054"/>
                </a:lnTo>
                <a:lnTo>
                  <a:pt x="1892911" y="1090171"/>
                </a:lnTo>
                <a:lnTo>
                  <a:pt x="1872990" y="1060589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4985" y="1060589"/>
                </a:lnTo>
                <a:lnTo>
                  <a:pt x="2025064" y="1090171"/>
                </a:lnTo>
                <a:lnTo>
                  <a:pt x="1995427" y="1110054"/>
                </a:lnTo>
                <a:lnTo>
                  <a:pt x="1958988" y="1117328"/>
                </a:lnTo>
                <a:close/>
              </a:path>
              <a:path w="2052320" h="2048510">
                <a:moveTo>
                  <a:pt x="1026136" y="2048435"/>
                </a:moveTo>
                <a:lnTo>
                  <a:pt x="989697" y="2041161"/>
                </a:lnTo>
                <a:lnTo>
                  <a:pt x="960059" y="2021278"/>
                </a:lnTo>
                <a:lnTo>
                  <a:pt x="940139" y="1991696"/>
                </a:lnTo>
                <a:lnTo>
                  <a:pt x="932851" y="1955324"/>
                </a:lnTo>
                <a:lnTo>
                  <a:pt x="940139" y="1918953"/>
                </a:lnTo>
                <a:lnTo>
                  <a:pt x="960059" y="1889371"/>
                </a:lnTo>
                <a:lnTo>
                  <a:pt x="989697" y="1869488"/>
                </a:lnTo>
                <a:lnTo>
                  <a:pt x="1026136" y="1862214"/>
                </a:lnTo>
                <a:lnTo>
                  <a:pt x="1062029" y="1869488"/>
                </a:lnTo>
                <a:lnTo>
                  <a:pt x="1091727" y="1889371"/>
                </a:lnTo>
                <a:lnTo>
                  <a:pt x="1111951" y="1918953"/>
                </a:lnTo>
                <a:lnTo>
                  <a:pt x="1119421" y="1955324"/>
                </a:lnTo>
                <a:lnTo>
                  <a:pt x="1112133" y="1991696"/>
                </a:lnTo>
                <a:lnTo>
                  <a:pt x="1092213" y="2021278"/>
                </a:lnTo>
                <a:lnTo>
                  <a:pt x="1062576" y="2041161"/>
                </a:lnTo>
                <a:lnTo>
                  <a:pt x="1026136" y="2048435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67274" y="5858878"/>
            <a:ext cx="2052320" cy="1043940"/>
          </a:xfrm>
          <a:custGeom>
            <a:avLst/>
            <a:gdLst/>
            <a:ahLst/>
            <a:cxnLst/>
            <a:rect l="l" t="t" r="r" b="b"/>
            <a:pathLst>
              <a:path w="2052320" h="1043940">
                <a:moveTo>
                  <a:pt x="93285" y="186221"/>
                </a:moveTo>
                <a:lnTo>
                  <a:pt x="56845" y="178947"/>
                </a:lnTo>
                <a:lnTo>
                  <a:pt x="27208" y="159064"/>
                </a:lnTo>
                <a:lnTo>
                  <a:pt x="7287" y="129482"/>
                </a:lnTo>
                <a:lnTo>
                  <a:pt x="0" y="93110"/>
                </a:lnTo>
                <a:lnTo>
                  <a:pt x="7287" y="56739"/>
                </a:lnTo>
                <a:lnTo>
                  <a:pt x="27208" y="27157"/>
                </a:lnTo>
                <a:lnTo>
                  <a:pt x="56845" y="7274"/>
                </a:lnTo>
                <a:lnTo>
                  <a:pt x="93285" y="0"/>
                </a:lnTo>
                <a:lnTo>
                  <a:pt x="129724" y="7274"/>
                </a:lnTo>
                <a:lnTo>
                  <a:pt x="159362" y="27157"/>
                </a:lnTo>
                <a:lnTo>
                  <a:pt x="179282" y="56739"/>
                </a:lnTo>
                <a:lnTo>
                  <a:pt x="186570" y="93110"/>
                </a:lnTo>
                <a:lnTo>
                  <a:pt x="179282" y="129482"/>
                </a:lnTo>
                <a:lnTo>
                  <a:pt x="159362" y="159064"/>
                </a:lnTo>
                <a:lnTo>
                  <a:pt x="129724" y="178947"/>
                </a:lnTo>
                <a:lnTo>
                  <a:pt x="93285" y="186221"/>
                </a:lnTo>
                <a:close/>
              </a:path>
              <a:path w="2052320" h="1043940">
                <a:moveTo>
                  <a:pt x="1026136" y="186221"/>
                </a:moveTo>
                <a:lnTo>
                  <a:pt x="989697" y="178947"/>
                </a:lnTo>
                <a:lnTo>
                  <a:pt x="960059" y="159064"/>
                </a:lnTo>
                <a:lnTo>
                  <a:pt x="940139" y="129482"/>
                </a:lnTo>
                <a:lnTo>
                  <a:pt x="932851" y="93110"/>
                </a:lnTo>
                <a:lnTo>
                  <a:pt x="940139" y="56739"/>
                </a:lnTo>
                <a:lnTo>
                  <a:pt x="960059" y="27157"/>
                </a:lnTo>
                <a:lnTo>
                  <a:pt x="989697" y="7274"/>
                </a:lnTo>
                <a:lnTo>
                  <a:pt x="1026136" y="0"/>
                </a:lnTo>
                <a:lnTo>
                  <a:pt x="1062029" y="7274"/>
                </a:lnTo>
                <a:lnTo>
                  <a:pt x="1091727" y="27157"/>
                </a:lnTo>
                <a:lnTo>
                  <a:pt x="1111951" y="56739"/>
                </a:lnTo>
                <a:lnTo>
                  <a:pt x="1119421" y="93110"/>
                </a:lnTo>
                <a:lnTo>
                  <a:pt x="1112133" y="129482"/>
                </a:lnTo>
                <a:lnTo>
                  <a:pt x="1092213" y="159064"/>
                </a:lnTo>
                <a:lnTo>
                  <a:pt x="1062576" y="178947"/>
                </a:lnTo>
                <a:lnTo>
                  <a:pt x="1026136" y="186221"/>
                </a:lnTo>
                <a:close/>
              </a:path>
              <a:path w="2052320" h="1043940">
                <a:moveTo>
                  <a:pt x="2048395" y="1043567"/>
                </a:moveTo>
                <a:lnTo>
                  <a:pt x="1869580" y="1043567"/>
                </a:lnTo>
                <a:lnTo>
                  <a:pt x="1865702" y="1024217"/>
                </a:lnTo>
                <a:lnTo>
                  <a:pt x="1872990" y="987846"/>
                </a:lnTo>
                <a:lnTo>
                  <a:pt x="1892911" y="958264"/>
                </a:lnTo>
                <a:lnTo>
                  <a:pt x="1922548" y="938381"/>
                </a:lnTo>
                <a:lnTo>
                  <a:pt x="1958988" y="931107"/>
                </a:lnTo>
                <a:lnTo>
                  <a:pt x="1995427" y="938381"/>
                </a:lnTo>
                <a:lnTo>
                  <a:pt x="2025064" y="958264"/>
                </a:lnTo>
                <a:lnTo>
                  <a:pt x="2044985" y="987846"/>
                </a:lnTo>
                <a:lnTo>
                  <a:pt x="2052273" y="1024217"/>
                </a:lnTo>
                <a:lnTo>
                  <a:pt x="2048395" y="1043567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67274" y="3211689"/>
            <a:ext cx="2052320" cy="2045970"/>
          </a:xfrm>
          <a:custGeom>
            <a:avLst/>
            <a:gdLst/>
            <a:ahLst/>
            <a:cxnLst/>
            <a:rect l="l" t="t" r="r" b="b"/>
            <a:pathLst>
              <a:path w="2052320" h="204597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52320" h="204597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52320" h="204597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52320" h="2045970">
                <a:moveTo>
                  <a:pt x="1958988" y="2045848"/>
                </a:moveTo>
                <a:lnTo>
                  <a:pt x="1922548" y="2038574"/>
                </a:lnTo>
                <a:lnTo>
                  <a:pt x="1892911" y="2018691"/>
                </a:lnTo>
                <a:lnTo>
                  <a:pt x="1872990" y="1989109"/>
                </a:lnTo>
                <a:lnTo>
                  <a:pt x="1865702" y="1952738"/>
                </a:lnTo>
                <a:lnTo>
                  <a:pt x="1872990" y="1916366"/>
                </a:lnTo>
                <a:lnTo>
                  <a:pt x="1892911" y="1886784"/>
                </a:lnTo>
                <a:lnTo>
                  <a:pt x="1922548" y="1866901"/>
                </a:lnTo>
                <a:lnTo>
                  <a:pt x="1958988" y="1859627"/>
                </a:lnTo>
                <a:lnTo>
                  <a:pt x="1995427" y="1866901"/>
                </a:lnTo>
                <a:lnTo>
                  <a:pt x="2025064" y="1886784"/>
                </a:lnTo>
                <a:lnTo>
                  <a:pt x="2032902" y="1898423"/>
                </a:lnTo>
                <a:lnTo>
                  <a:pt x="1958988" y="1898423"/>
                </a:lnTo>
                <a:lnTo>
                  <a:pt x="1937913" y="1902727"/>
                </a:lnTo>
                <a:lnTo>
                  <a:pt x="1920605" y="1914427"/>
                </a:lnTo>
                <a:lnTo>
                  <a:pt x="1908883" y="1931703"/>
                </a:lnTo>
                <a:lnTo>
                  <a:pt x="1904571" y="1952738"/>
                </a:lnTo>
                <a:lnTo>
                  <a:pt x="1908883" y="1973773"/>
                </a:lnTo>
                <a:lnTo>
                  <a:pt x="1920605" y="1991049"/>
                </a:lnTo>
                <a:lnTo>
                  <a:pt x="1937913" y="2002748"/>
                </a:lnTo>
                <a:lnTo>
                  <a:pt x="1958988" y="2007052"/>
                </a:lnTo>
                <a:lnTo>
                  <a:pt x="2032902" y="2007052"/>
                </a:lnTo>
                <a:lnTo>
                  <a:pt x="2025064" y="2018691"/>
                </a:lnTo>
                <a:lnTo>
                  <a:pt x="1995427" y="2038574"/>
                </a:lnTo>
                <a:lnTo>
                  <a:pt x="1958988" y="2045848"/>
                </a:lnTo>
                <a:close/>
              </a:path>
              <a:path w="2052320" h="2045970">
                <a:moveTo>
                  <a:pt x="2032902" y="2007052"/>
                </a:moveTo>
                <a:lnTo>
                  <a:pt x="1958988" y="2007052"/>
                </a:lnTo>
                <a:lnTo>
                  <a:pt x="1980062" y="2002748"/>
                </a:lnTo>
                <a:lnTo>
                  <a:pt x="1997371" y="1991049"/>
                </a:lnTo>
                <a:lnTo>
                  <a:pt x="2009092" y="1973773"/>
                </a:lnTo>
                <a:lnTo>
                  <a:pt x="2013404" y="1952738"/>
                </a:lnTo>
                <a:lnTo>
                  <a:pt x="2009092" y="1931703"/>
                </a:lnTo>
                <a:lnTo>
                  <a:pt x="1997371" y="1914427"/>
                </a:lnTo>
                <a:lnTo>
                  <a:pt x="1980062" y="1902727"/>
                </a:lnTo>
                <a:lnTo>
                  <a:pt x="1958988" y="1898423"/>
                </a:lnTo>
                <a:lnTo>
                  <a:pt x="2032902" y="1898423"/>
                </a:lnTo>
                <a:lnTo>
                  <a:pt x="2044985" y="1916366"/>
                </a:lnTo>
                <a:lnTo>
                  <a:pt x="2052273" y="1952738"/>
                </a:lnTo>
                <a:lnTo>
                  <a:pt x="2044985" y="1989109"/>
                </a:lnTo>
                <a:lnTo>
                  <a:pt x="2032902" y="2007052"/>
                </a:lnTo>
                <a:close/>
              </a:path>
              <a:path w="2052320" h="2045970">
                <a:moveTo>
                  <a:pt x="962650" y="1112155"/>
                </a:moveTo>
                <a:lnTo>
                  <a:pt x="935442" y="1084998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9257" y="1048788"/>
                </a:lnTo>
                <a:lnTo>
                  <a:pt x="1024841" y="1048788"/>
                </a:lnTo>
                <a:lnTo>
                  <a:pt x="962650" y="1112155"/>
                </a:lnTo>
                <a:close/>
              </a:path>
              <a:path w="2052320" h="204597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52320" h="2045970">
                <a:moveTo>
                  <a:pt x="1088326" y="1112155"/>
                </a:moveTo>
                <a:lnTo>
                  <a:pt x="1024841" y="1048788"/>
                </a:lnTo>
                <a:lnTo>
                  <a:pt x="1079257" y="1048788"/>
                </a:lnTo>
                <a:lnTo>
                  <a:pt x="1115534" y="1084998"/>
                </a:lnTo>
                <a:lnTo>
                  <a:pt x="1088326" y="1112155"/>
                </a:lnTo>
                <a:close/>
              </a:path>
              <a:path w="2052320" h="2045970">
                <a:moveTo>
                  <a:pt x="93285" y="1114741"/>
                </a:moveTo>
                <a:lnTo>
                  <a:pt x="56845" y="1107467"/>
                </a:lnTo>
                <a:lnTo>
                  <a:pt x="27208" y="1087584"/>
                </a:lnTo>
                <a:lnTo>
                  <a:pt x="7287" y="1058002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3180" y="1042666"/>
                </a:lnTo>
                <a:lnTo>
                  <a:pt x="54902" y="1059942"/>
                </a:lnTo>
                <a:lnTo>
                  <a:pt x="72210" y="1071641"/>
                </a:lnTo>
                <a:lnTo>
                  <a:pt x="93285" y="1075945"/>
                </a:lnTo>
                <a:lnTo>
                  <a:pt x="167199" y="1075945"/>
                </a:lnTo>
                <a:lnTo>
                  <a:pt x="159362" y="1087584"/>
                </a:lnTo>
                <a:lnTo>
                  <a:pt x="129724" y="1107467"/>
                </a:lnTo>
                <a:lnTo>
                  <a:pt x="93285" y="1114741"/>
                </a:lnTo>
                <a:close/>
              </a:path>
              <a:path w="2052320" h="2045970">
                <a:moveTo>
                  <a:pt x="167199" y="1075945"/>
                </a:moveTo>
                <a:lnTo>
                  <a:pt x="93285" y="1075945"/>
                </a:lnTo>
                <a:lnTo>
                  <a:pt x="114359" y="1071641"/>
                </a:lnTo>
                <a:lnTo>
                  <a:pt x="131668" y="1059942"/>
                </a:lnTo>
                <a:lnTo>
                  <a:pt x="143389" y="1042666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79282" y="1058002"/>
                </a:lnTo>
                <a:lnTo>
                  <a:pt x="167199" y="1075945"/>
                </a:lnTo>
                <a:close/>
              </a:path>
              <a:path w="2052320" h="2045970">
                <a:moveTo>
                  <a:pt x="31094" y="2041969"/>
                </a:moveTo>
                <a:lnTo>
                  <a:pt x="3886" y="2014811"/>
                </a:lnTo>
                <a:lnTo>
                  <a:pt x="67372" y="1951444"/>
                </a:lnTo>
                <a:lnTo>
                  <a:pt x="3886" y="1888077"/>
                </a:lnTo>
                <a:lnTo>
                  <a:pt x="31094" y="1860920"/>
                </a:lnTo>
                <a:lnTo>
                  <a:pt x="94580" y="1924287"/>
                </a:lnTo>
                <a:lnTo>
                  <a:pt x="147701" y="1924287"/>
                </a:lnTo>
                <a:lnTo>
                  <a:pt x="120493" y="1951444"/>
                </a:lnTo>
                <a:lnTo>
                  <a:pt x="147701" y="1978602"/>
                </a:lnTo>
                <a:lnTo>
                  <a:pt x="94580" y="1978602"/>
                </a:lnTo>
                <a:lnTo>
                  <a:pt x="31094" y="2041969"/>
                </a:lnTo>
                <a:close/>
              </a:path>
              <a:path w="2052320" h="2045970">
                <a:moveTo>
                  <a:pt x="147701" y="1924287"/>
                </a:moveTo>
                <a:lnTo>
                  <a:pt x="94580" y="1924287"/>
                </a:lnTo>
                <a:lnTo>
                  <a:pt x="156770" y="1860920"/>
                </a:lnTo>
                <a:lnTo>
                  <a:pt x="183978" y="1888077"/>
                </a:lnTo>
                <a:lnTo>
                  <a:pt x="147701" y="1924287"/>
                </a:lnTo>
                <a:close/>
              </a:path>
              <a:path w="2052320" h="2045970">
                <a:moveTo>
                  <a:pt x="156770" y="2041969"/>
                </a:moveTo>
                <a:lnTo>
                  <a:pt x="94580" y="1978602"/>
                </a:lnTo>
                <a:lnTo>
                  <a:pt x="147701" y="1978602"/>
                </a:lnTo>
                <a:lnTo>
                  <a:pt x="183978" y="2014811"/>
                </a:lnTo>
                <a:lnTo>
                  <a:pt x="156770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67274" y="5861465"/>
            <a:ext cx="2049780" cy="1041400"/>
          </a:xfrm>
          <a:custGeom>
            <a:avLst/>
            <a:gdLst/>
            <a:ahLst/>
            <a:cxnLst/>
            <a:rect l="l" t="t" r="r" b="b"/>
            <a:pathLst>
              <a:path w="2049779" h="1041400">
                <a:moveTo>
                  <a:pt x="1896797" y="181048"/>
                </a:moveTo>
                <a:lnTo>
                  <a:pt x="1869589" y="153891"/>
                </a:lnTo>
                <a:lnTo>
                  <a:pt x="1933075" y="90524"/>
                </a:lnTo>
                <a:lnTo>
                  <a:pt x="1869589" y="27157"/>
                </a:lnTo>
                <a:lnTo>
                  <a:pt x="1896797" y="0"/>
                </a:lnTo>
                <a:lnTo>
                  <a:pt x="1958988" y="63367"/>
                </a:lnTo>
                <a:lnTo>
                  <a:pt x="2013404" y="63367"/>
                </a:lnTo>
                <a:lnTo>
                  <a:pt x="1986196" y="90524"/>
                </a:lnTo>
                <a:lnTo>
                  <a:pt x="2013404" y="117681"/>
                </a:lnTo>
                <a:lnTo>
                  <a:pt x="1958988" y="117681"/>
                </a:lnTo>
                <a:lnTo>
                  <a:pt x="1896797" y="181048"/>
                </a:lnTo>
                <a:close/>
              </a:path>
              <a:path w="2049779" h="1041400">
                <a:moveTo>
                  <a:pt x="2013404" y="63367"/>
                </a:moveTo>
                <a:lnTo>
                  <a:pt x="1958988" y="63367"/>
                </a:lnTo>
                <a:lnTo>
                  <a:pt x="2022473" y="0"/>
                </a:lnTo>
                <a:lnTo>
                  <a:pt x="2049681" y="27157"/>
                </a:lnTo>
                <a:lnTo>
                  <a:pt x="2013404" y="63367"/>
                </a:lnTo>
                <a:close/>
              </a:path>
              <a:path w="2049779" h="1041400">
                <a:moveTo>
                  <a:pt x="2022473" y="181048"/>
                </a:moveTo>
                <a:lnTo>
                  <a:pt x="1958988" y="117681"/>
                </a:lnTo>
                <a:lnTo>
                  <a:pt x="2013404" y="117681"/>
                </a:lnTo>
                <a:lnTo>
                  <a:pt x="2049681" y="153891"/>
                </a:lnTo>
                <a:lnTo>
                  <a:pt x="2022473" y="181048"/>
                </a:lnTo>
                <a:close/>
              </a:path>
              <a:path w="2049779" h="1041400">
                <a:moveTo>
                  <a:pt x="1071435" y="1040980"/>
                </a:moveTo>
                <a:lnTo>
                  <a:pt x="979542" y="1040980"/>
                </a:lnTo>
                <a:lnTo>
                  <a:pt x="998928" y="1021631"/>
                </a:lnTo>
                <a:lnTo>
                  <a:pt x="935442" y="958264"/>
                </a:lnTo>
                <a:lnTo>
                  <a:pt x="962650" y="931106"/>
                </a:lnTo>
                <a:lnTo>
                  <a:pt x="1024841" y="994473"/>
                </a:lnTo>
                <a:lnTo>
                  <a:pt x="1079257" y="994473"/>
                </a:lnTo>
                <a:lnTo>
                  <a:pt x="1052049" y="1021631"/>
                </a:lnTo>
                <a:lnTo>
                  <a:pt x="1071435" y="1040980"/>
                </a:lnTo>
                <a:close/>
              </a:path>
              <a:path w="2049779" h="1041400">
                <a:moveTo>
                  <a:pt x="1079257" y="994473"/>
                </a:moveTo>
                <a:lnTo>
                  <a:pt x="1024841" y="994473"/>
                </a:lnTo>
                <a:lnTo>
                  <a:pt x="1088326" y="931106"/>
                </a:lnTo>
                <a:lnTo>
                  <a:pt x="1115534" y="958264"/>
                </a:lnTo>
                <a:lnTo>
                  <a:pt x="1079257" y="994473"/>
                </a:lnTo>
                <a:close/>
              </a:path>
              <a:path w="2049779" h="1041400">
                <a:moveTo>
                  <a:pt x="42835" y="1040980"/>
                </a:moveTo>
                <a:lnTo>
                  <a:pt x="3877" y="1040980"/>
                </a:lnTo>
                <a:lnTo>
                  <a:pt x="0" y="1021631"/>
                </a:lnTo>
                <a:lnTo>
                  <a:pt x="7287" y="985259"/>
                </a:lnTo>
                <a:lnTo>
                  <a:pt x="27208" y="955677"/>
                </a:lnTo>
                <a:lnTo>
                  <a:pt x="56845" y="935794"/>
                </a:lnTo>
                <a:lnTo>
                  <a:pt x="93285" y="928520"/>
                </a:lnTo>
                <a:lnTo>
                  <a:pt x="129724" y="935794"/>
                </a:lnTo>
                <a:lnTo>
                  <a:pt x="159362" y="955677"/>
                </a:lnTo>
                <a:lnTo>
                  <a:pt x="167199" y="967316"/>
                </a:lnTo>
                <a:lnTo>
                  <a:pt x="93285" y="967316"/>
                </a:lnTo>
                <a:lnTo>
                  <a:pt x="72210" y="971620"/>
                </a:lnTo>
                <a:lnTo>
                  <a:pt x="54902" y="983320"/>
                </a:lnTo>
                <a:lnTo>
                  <a:pt x="43180" y="1000596"/>
                </a:lnTo>
                <a:lnTo>
                  <a:pt x="38868" y="1021631"/>
                </a:lnTo>
                <a:lnTo>
                  <a:pt x="42835" y="1040980"/>
                </a:lnTo>
                <a:close/>
              </a:path>
              <a:path w="2049779" h="1041400">
                <a:moveTo>
                  <a:pt x="182693" y="1040980"/>
                </a:moveTo>
                <a:lnTo>
                  <a:pt x="143734" y="1040980"/>
                </a:lnTo>
                <a:lnTo>
                  <a:pt x="147701" y="1021631"/>
                </a:lnTo>
                <a:lnTo>
                  <a:pt x="143389" y="1000596"/>
                </a:lnTo>
                <a:lnTo>
                  <a:pt x="131668" y="983320"/>
                </a:lnTo>
                <a:lnTo>
                  <a:pt x="114359" y="971620"/>
                </a:lnTo>
                <a:lnTo>
                  <a:pt x="93285" y="967316"/>
                </a:lnTo>
                <a:lnTo>
                  <a:pt x="167199" y="967316"/>
                </a:lnTo>
                <a:lnTo>
                  <a:pt x="179282" y="985259"/>
                </a:lnTo>
                <a:lnTo>
                  <a:pt x="186570" y="1021631"/>
                </a:lnTo>
                <a:lnTo>
                  <a:pt x="182693" y="104098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26643" y="3525765"/>
            <a:ext cx="6878810" cy="57066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6"/>
          <a:stretch/>
        </p:blipFill>
        <p:spPr bwMode="auto">
          <a:xfrm>
            <a:off x="6002372" y="6588327"/>
            <a:ext cx="322228" cy="46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НеоБЫ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20502" y="8549005"/>
            <a:ext cx="487363" cy="487363"/>
          </a:xfrm>
          <a:prstGeom prst="rect">
            <a:avLst/>
          </a:prstGeom>
        </p:spPr>
      </p:pic>
      <p:sp>
        <p:nvSpPr>
          <p:cNvPr id="31" name="object 7"/>
          <p:cNvSpPr/>
          <p:nvPr/>
        </p:nvSpPr>
        <p:spPr>
          <a:xfrm>
            <a:off x="1082030" y="1871604"/>
            <a:ext cx="568325" cy="748030"/>
          </a:xfrm>
          <a:custGeom>
            <a:avLst/>
            <a:gdLst/>
            <a:ahLst/>
            <a:cxnLst/>
            <a:rect l="l" t="t" r="r" b="b"/>
            <a:pathLst>
              <a:path w="568325" h="748029">
                <a:moveTo>
                  <a:pt x="97255" y="497404"/>
                </a:moveTo>
                <a:lnTo>
                  <a:pt x="64280" y="463390"/>
                </a:lnTo>
                <a:lnTo>
                  <a:pt x="37303" y="424252"/>
                </a:lnTo>
                <a:lnTo>
                  <a:pt x="17088" y="380754"/>
                </a:lnTo>
                <a:lnTo>
                  <a:pt x="4399" y="333658"/>
                </a:lnTo>
                <a:lnTo>
                  <a:pt x="0" y="283726"/>
                </a:lnTo>
                <a:lnTo>
                  <a:pt x="3728" y="237686"/>
                </a:lnTo>
                <a:lnTo>
                  <a:pt x="14476" y="194092"/>
                </a:lnTo>
                <a:lnTo>
                  <a:pt x="31696" y="153390"/>
                </a:lnTo>
                <a:lnTo>
                  <a:pt x="54793" y="116212"/>
                </a:lnTo>
                <a:lnTo>
                  <a:pt x="83183" y="83146"/>
                </a:lnTo>
                <a:lnTo>
                  <a:pt x="116282" y="54776"/>
                </a:lnTo>
                <a:lnTo>
                  <a:pt x="153507" y="31691"/>
                </a:lnTo>
                <a:lnTo>
                  <a:pt x="194352" y="14457"/>
                </a:lnTo>
                <a:lnTo>
                  <a:pt x="238068" y="3711"/>
                </a:lnTo>
                <a:lnTo>
                  <a:pt x="284104" y="0"/>
                </a:lnTo>
                <a:lnTo>
                  <a:pt x="330227" y="3716"/>
                </a:lnTo>
                <a:lnTo>
                  <a:pt x="373977" y="14475"/>
                </a:lnTo>
                <a:lnTo>
                  <a:pt x="414760" y="31691"/>
                </a:lnTo>
                <a:lnTo>
                  <a:pt x="451926" y="54720"/>
                </a:lnTo>
                <a:lnTo>
                  <a:pt x="485025" y="83072"/>
                </a:lnTo>
                <a:lnTo>
                  <a:pt x="513415" y="116127"/>
                </a:lnTo>
                <a:lnTo>
                  <a:pt x="536511" y="153303"/>
                </a:lnTo>
                <a:lnTo>
                  <a:pt x="553750" y="194092"/>
                </a:lnTo>
                <a:lnTo>
                  <a:pt x="564495" y="237733"/>
                </a:lnTo>
                <a:lnTo>
                  <a:pt x="568208" y="283726"/>
                </a:lnTo>
                <a:lnTo>
                  <a:pt x="564082" y="332161"/>
                </a:lnTo>
                <a:lnTo>
                  <a:pt x="552162" y="377924"/>
                </a:lnTo>
                <a:lnTo>
                  <a:pt x="533137" y="420341"/>
                </a:lnTo>
                <a:lnTo>
                  <a:pt x="507693" y="458736"/>
                </a:lnTo>
                <a:lnTo>
                  <a:pt x="479180" y="489556"/>
                </a:lnTo>
                <a:lnTo>
                  <a:pt x="121422" y="489556"/>
                </a:lnTo>
                <a:lnTo>
                  <a:pt x="114800" y="490092"/>
                </a:lnTo>
                <a:lnTo>
                  <a:pt x="108528" y="491641"/>
                </a:lnTo>
                <a:lnTo>
                  <a:pt x="102661" y="494109"/>
                </a:lnTo>
                <a:lnTo>
                  <a:pt x="97255" y="497404"/>
                </a:lnTo>
                <a:close/>
              </a:path>
              <a:path w="568325" h="748029">
                <a:moveTo>
                  <a:pt x="440302" y="520754"/>
                </a:moveTo>
                <a:lnTo>
                  <a:pt x="434841" y="508347"/>
                </a:lnTo>
                <a:lnTo>
                  <a:pt x="425787" y="498459"/>
                </a:lnTo>
                <a:lnTo>
                  <a:pt x="413971" y="491920"/>
                </a:lnTo>
                <a:lnTo>
                  <a:pt x="400221" y="489556"/>
                </a:lnTo>
                <a:lnTo>
                  <a:pt x="479180" y="489556"/>
                </a:lnTo>
                <a:lnTo>
                  <a:pt x="476519" y="492432"/>
                </a:lnTo>
                <a:lnTo>
                  <a:pt x="440302" y="520754"/>
                </a:lnTo>
                <a:close/>
              </a:path>
              <a:path w="568325" h="748029">
                <a:moveTo>
                  <a:pt x="276638" y="747775"/>
                </a:moveTo>
                <a:lnTo>
                  <a:pt x="232007" y="739840"/>
                </a:lnTo>
                <a:lnTo>
                  <a:pt x="192791" y="718882"/>
                </a:lnTo>
                <a:lnTo>
                  <a:pt x="161754" y="686960"/>
                </a:lnTo>
                <a:lnTo>
                  <a:pt x="141659" y="646135"/>
                </a:lnTo>
                <a:lnTo>
                  <a:pt x="416332" y="646332"/>
                </a:lnTo>
                <a:lnTo>
                  <a:pt x="395389" y="688064"/>
                </a:lnTo>
                <a:lnTo>
                  <a:pt x="363136" y="720305"/>
                </a:lnTo>
                <a:lnTo>
                  <a:pt x="322558" y="740920"/>
                </a:lnTo>
                <a:lnTo>
                  <a:pt x="276638" y="747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8"/>
          <p:cNvSpPr/>
          <p:nvPr/>
        </p:nvSpPr>
        <p:spPr>
          <a:xfrm>
            <a:off x="1161996" y="2134531"/>
            <a:ext cx="350520" cy="368935"/>
          </a:xfrm>
          <a:custGeom>
            <a:avLst/>
            <a:gdLst/>
            <a:ahLst/>
            <a:cxnLst/>
            <a:rect l="l" t="t" r="r" b="b"/>
            <a:pathLst>
              <a:path w="350520" h="368935">
                <a:moveTo>
                  <a:pt x="331061" y="368688"/>
                </a:moveTo>
                <a:lnTo>
                  <a:pt x="19254" y="368688"/>
                </a:lnTo>
                <a:lnTo>
                  <a:pt x="11770" y="367173"/>
                </a:lnTo>
                <a:lnTo>
                  <a:pt x="5648" y="363046"/>
                </a:lnTo>
                <a:lnTo>
                  <a:pt x="1516" y="356933"/>
                </a:lnTo>
                <a:lnTo>
                  <a:pt x="0" y="349458"/>
                </a:lnTo>
                <a:lnTo>
                  <a:pt x="0" y="323951"/>
                </a:lnTo>
                <a:lnTo>
                  <a:pt x="1516" y="316476"/>
                </a:lnTo>
                <a:lnTo>
                  <a:pt x="5648" y="310363"/>
                </a:lnTo>
                <a:lnTo>
                  <a:pt x="11770" y="306236"/>
                </a:lnTo>
                <a:lnTo>
                  <a:pt x="19254" y="304721"/>
                </a:lnTo>
                <a:lnTo>
                  <a:pt x="331061" y="304721"/>
                </a:lnTo>
                <a:lnTo>
                  <a:pt x="338546" y="306236"/>
                </a:lnTo>
                <a:lnTo>
                  <a:pt x="344667" y="310363"/>
                </a:lnTo>
                <a:lnTo>
                  <a:pt x="348799" y="316476"/>
                </a:lnTo>
                <a:lnTo>
                  <a:pt x="350316" y="323951"/>
                </a:lnTo>
                <a:lnTo>
                  <a:pt x="350316" y="349458"/>
                </a:lnTo>
                <a:lnTo>
                  <a:pt x="348882" y="356850"/>
                </a:lnTo>
                <a:lnTo>
                  <a:pt x="344741" y="362973"/>
                </a:lnTo>
                <a:lnTo>
                  <a:pt x="338574" y="367145"/>
                </a:lnTo>
                <a:lnTo>
                  <a:pt x="331061" y="368688"/>
                </a:lnTo>
                <a:close/>
              </a:path>
              <a:path w="350520" h="368935">
                <a:moveTo>
                  <a:pt x="331061" y="304133"/>
                </a:moveTo>
                <a:lnTo>
                  <a:pt x="19254" y="304133"/>
                </a:lnTo>
                <a:lnTo>
                  <a:pt x="11770" y="302618"/>
                </a:lnTo>
                <a:lnTo>
                  <a:pt x="5648" y="298492"/>
                </a:lnTo>
                <a:lnTo>
                  <a:pt x="1516" y="292378"/>
                </a:lnTo>
                <a:lnTo>
                  <a:pt x="0" y="284904"/>
                </a:lnTo>
                <a:lnTo>
                  <a:pt x="0" y="259396"/>
                </a:lnTo>
                <a:lnTo>
                  <a:pt x="1516" y="251921"/>
                </a:lnTo>
                <a:lnTo>
                  <a:pt x="5648" y="245808"/>
                </a:lnTo>
                <a:lnTo>
                  <a:pt x="11770" y="241681"/>
                </a:lnTo>
                <a:lnTo>
                  <a:pt x="19254" y="240167"/>
                </a:lnTo>
                <a:lnTo>
                  <a:pt x="331258" y="240167"/>
                </a:lnTo>
                <a:lnTo>
                  <a:pt x="338742" y="241681"/>
                </a:lnTo>
                <a:lnTo>
                  <a:pt x="344864" y="245808"/>
                </a:lnTo>
                <a:lnTo>
                  <a:pt x="348996" y="251921"/>
                </a:lnTo>
                <a:lnTo>
                  <a:pt x="350513" y="259396"/>
                </a:lnTo>
                <a:lnTo>
                  <a:pt x="350513" y="284904"/>
                </a:lnTo>
                <a:lnTo>
                  <a:pt x="348965" y="292406"/>
                </a:lnTo>
                <a:lnTo>
                  <a:pt x="344766" y="298565"/>
                </a:lnTo>
                <a:lnTo>
                  <a:pt x="338577" y="302701"/>
                </a:lnTo>
                <a:lnTo>
                  <a:pt x="331061" y="304133"/>
                </a:lnTo>
                <a:close/>
              </a:path>
              <a:path w="350520" h="368935">
                <a:moveTo>
                  <a:pt x="242647" y="73188"/>
                </a:moveTo>
                <a:lnTo>
                  <a:pt x="204138" y="73188"/>
                </a:lnTo>
                <a:lnTo>
                  <a:pt x="204334" y="37869"/>
                </a:lnTo>
                <a:lnTo>
                  <a:pt x="207177" y="24217"/>
                </a:lnTo>
                <a:lnTo>
                  <a:pt x="214699" y="13121"/>
                </a:lnTo>
                <a:lnTo>
                  <a:pt x="225830" y="5668"/>
                </a:lnTo>
                <a:lnTo>
                  <a:pt x="239504" y="2943"/>
                </a:lnTo>
                <a:lnTo>
                  <a:pt x="242647" y="2943"/>
                </a:lnTo>
                <a:lnTo>
                  <a:pt x="275066" y="24281"/>
                </a:lnTo>
                <a:lnTo>
                  <a:pt x="277816" y="38065"/>
                </a:lnTo>
                <a:lnTo>
                  <a:pt x="275057" y="51748"/>
                </a:lnTo>
                <a:lnTo>
                  <a:pt x="267526" y="62911"/>
                </a:lnTo>
                <a:lnTo>
                  <a:pt x="256348" y="70432"/>
                </a:lnTo>
                <a:lnTo>
                  <a:pt x="242647" y="73188"/>
                </a:lnTo>
                <a:close/>
              </a:path>
              <a:path w="350520" h="368935">
                <a:moveTo>
                  <a:pt x="159145" y="72992"/>
                </a:moveTo>
                <a:lnTo>
                  <a:pt x="113170" y="72992"/>
                </a:lnTo>
                <a:lnTo>
                  <a:pt x="105829" y="72243"/>
                </a:lnTo>
                <a:lnTo>
                  <a:pt x="77343" y="43795"/>
                </a:lnTo>
                <a:lnTo>
                  <a:pt x="76625" y="36496"/>
                </a:lnTo>
                <a:lnTo>
                  <a:pt x="79489" y="22267"/>
                </a:lnTo>
                <a:lnTo>
                  <a:pt x="87309" y="10669"/>
                </a:lnTo>
                <a:lnTo>
                  <a:pt x="98922" y="2860"/>
                </a:lnTo>
                <a:lnTo>
                  <a:pt x="113170" y="0"/>
                </a:lnTo>
                <a:lnTo>
                  <a:pt x="122600" y="0"/>
                </a:lnTo>
                <a:lnTo>
                  <a:pt x="136765" y="2860"/>
                </a:lnTo>
                <a:lnTo>
                  <a:pt x="148388" y="10669"/>
                </a:lnTo>
                <a:lnTo>
                  <a:pt x="156253" y="22267"/>
                </a:lnTo>
                <a:lnTo>
                  <a:pt x="159145" y="36496"/>
                </a:lnTo>
                <a:lnTo>
                  <a:pt x="159145" y="72992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9"/>
          <p:cNvSpPr/>
          <p:nvPr/>
        </p:nvSpPr>
        <p:spPr>
          <a:xfrm>
            <a:off x="838200" y="1638300"/>
            <a:ext cx="1024890" cy="974090"/>
          </a:xfrm>
          <a:custGeom>
            <a:avLst/>
            <a:gdLst/>
            <a:ahLst/>
            <a:cxnLst/>
            <a:rect l="l" t="t" r="r" b="b"/>
            <a:pathLst>
              <a:path w="1024889" h="974089">
                <a:moveTo>
                  <a:pt x="501017" y="166370"/>
                </a:moveTo>
                <a:lnTo>
                  <a:pt x="497087" y="166370"/>
                </a:lnTo>
                <a:lnTo>
                  <a:pt x="495712" y="165100"/>
                </a:lnTo>
                <a:lnTo>
                  <a:pt x="495712" y="1270"/>
                </a:lnTo>
                <a:lnTo>
                  <a:pt x="497087" y="0"/>
                </a:lnTo>
                <a:lnTo>
                  <a:pt x="501017" y="0"/>
                </a:lnTo>
                <a:lnTo>
                  <a:pt x="502392" y="1270"/>
                </a:lnTo>
                <a:lnTo>
                  <a:pt x="502392" y="165100"/>
                </a:lnTo>
                <a:lnTo>
                  <a:pt x="501017" y="166370"/>
                </a:lnTo>
                <a:close/>
              </a:path>
              <a:path w="1024889" h="974089">
                <a:moveTo>
                  <a:pt x="217695" y="288290"/>
                </a:moveTo>
                <a:lnTo>
                  <a:pt x="215926" y="288290"/>
                </a:lnTo>
                <a:lnTo>
                  <a:pt x="214944" y="287020"/>
                </a:lnTo>
                <a:lnTo>
                  <a:pt x="101385" y="172720"/>
                </a:lnTo>
                <a:lnTo>
                  <a:pt x="100202" y="171450"/>
                </a:lnTo>
                <a:lnTo>
                  <a:pt x="100202" y="168910"/>
                </a:lnTo>
                <a:lnTo>
                  <a:pt x="101385" y="167640"/>
                </a:lnTo>
                <a:lnTo>
                  <a:pt x="102758" y="166370"/>
                </a:lnTo>
                <a:lnTo>
                  <a:pt x="104723" y="166370"/>
                </a:lnTo>
                <a:lnTo>
                  <a:pt x="106096" y="167640"/>
                </a:lnTo>
                <a:lnTo>
                  <a:pt x="219070" y="281940"/>
                </a:lnTo>
                <a:lnTo>
                  <a:pt x="220249" y="283210"/>
                </a:lnTo>
                <a:lnTo>
                  <a:pt x="220249" y="285750"/>
                </a:lnTo>
                <a:lnTo>
                  <a:pt x="219070" y="287020"/>
                </a:lnTo>
                <a:lnTo>
                  <a:pt x="218481" y="287020"/>
                </a:lnTo>
                <a:lnTo>
                  <a:pt x="217695" y="288290"/>
                </a:lnTo>
                <a:close/>
              </a:path>
              <a:path w="1024889" h="974089">
                <a:moveTo>
                  <a:pt x="499048" y="214630"/>
                </a:moveTo>
                <a:close/>
              </a:path>
              <a:path w="1024889" h="974089">
                <a:moveTo>
                  <a:pt x="499048" y="974090"/>
                </a:moveTo>
                <a:lnTo>
                  <a:pt x="496691" y="974090"/>
                </a:lnTo>
                <a:lnTo>
                  <a:pt x="449033" y="966470"/>
                </a:lnTo>
                <a:lnTo>
                  <a:pt x="407196" y="943610"/>
                </a:lnTo>
                <a:lnTo>
                  <a:pt x="373905" y="910590"/>
                </a:lnTo>
                <a:lnTo>
                  <a:pt x="351888" y="867410"/>
                </a:lnTo>
                <a:lnTo>
                  <a:pt x="339547" y="863600"/>
                </a:lnTo>
                <a:lnTo>
                  <a:pt x="329637" y="855980"/>
                </a:lnTo>
                <a:lnTo>
                  <a:pt x="323043" y="844550"/>
                </a:lnTo>
                <a:lnTo>
                  <a:pt x="320648" y="831850"/>
                </a:lnTo>
                <a:lnTo>
                  <a:pt x="322189" y="821690"/>
                </a:lnTo>
                <a:lnTo>
                  <a:pt x="326493" y="812800"/>
                </a:lnTo>
                <a:lnTo>
                  <a:pt x="333081" y="805180"/>
                </a:lnTo>
                <a:lnTo>
                  <a:pt x="341475" y="800100"/>
                </a:lnTo>
                <a:lnTo>
                  <a:pt x="332999" y="795020"/>
                </a:lnTo>
                <a:lnTo>
                  <a:pt x="326420" y="787400"/>
                </a:lnTo>
                <a:lnTo>
                  <a:pt x="322162" y="777240"/>
                </a:lnTo>
                <a:lnTo>
                  <a:pt x="320648" y="767080"/>
                </a:lnTo>
                <a:lnTo>
                  <a:pt x="322054" y="758190"/>
                </a:lnTo>
                <a:lnTo>
                  <a:pt x="326002" y="749300"/>
                </a:lnTo>
                <a:lnTo>
                  <a:pt x="332087" y="741680"/>
                </a:lnTo>
                <a:lnTo>
                  <a:pt x="339903" y="736600"/>
                </a:lnTo>
                <a:lnTo>
                  <a:pt x="303052" y="707390"/>
                </a:lnTo>
                <a:lnTo>
                  <a:pt x="271959" y="671830"/>
                </a:lnTo>
                <a:lnTo>
                  <a:pt x="247043" y="633730"/>
                </a:lnTo>
                <a:lnTo>
                  <a:pt x="228727" y="591820"/>
                </a:lnTo>
                <a:lnTo>
                  <a:pt x="217428" y="546100"/>
                </a:lnTo>
                <a:lnTo>
                  <a:pt x="213569" y="499110"/>
                </a:lnTo>
                <a:lnTo>
                  <a:pt x="217313" y="453390"/>
                </a:lnTo>
                <a:lnTo>
                  <a:pt x="228150" y="408940"/>
                </a:lnTo>
                <a:lnTo>
                  <a:pt x="245488" y="368300"/>
                </a:lnTo>
                <a:lnTo>
                  <a:pt x="268733" y="331470"/>
                </a:lnTo>
                <a:lnTo>
                  <a:pt x="297292" y="298450"/>
                </a:lnTo>
                <a:lnTo>
                  <a:pt x="330573" y="269240"/>
                </a:lnTo>
                <a:lnTo>
                  <a:pt x="367981" y="246380"/>
                </a:lnTo>
                <a:lnTo>
                  <a:pt x="408926" y="228600"/>
                </a:lnTo>
                <a:lnTo>
                  <a:pt x="452812" y="218440"/>
                </a:lnTo>
                <a:lnTo>
                  <a:pt x="499048" y="214630"/>
                </a:lnTo>
                <a:lnTo>
                  <a:pt x="545285" y="218440"/>
                </a:lnTo>
                <a:lnTo>
                  <a:pt x="556257" y="220980"/>
                </a:lnTo>
                <a:lnTo>
                  <a:pt x="498852" y="220980"/>
                </a:lnTo>
                <a:lnTo>
                  <a:pt x="453657" y="224790"/>
                </a:lnTo>
                <a:lnTo>
                  <a:pt x="410761" y="234950"/>
                </a:lnTo>
                <a:lnTo>
                  <a:pt x="370745" y="252730"/>
                </a:lnTo>
                <a:lnTo>
                  <a:pt x="334186" y="274320"/>
                </a:lnTo>
                <a:lnTo>
                  <a:pt x="301664" y="302260"/>
                </a:lnTo>
                <a:lnTo>
                  <a:pt x="273756" y="335280"/>
                </a:lnTo>
                <a:lnTo>
                  <a:pt x="251043" y="372110"/>
                </a:lnTo>
                <a:lnTo>
                  <a:pt x="234103" y="411480"/>
                </a:lnTo>
                <a:lnTo>
                  <a:pt x="223514" y="454660"/>
                </a:lnTo>
                <a:lnTo>
                  <a:pt x="219856" y="499110"/>
                </a:lnTo>
                <a:lnTo>
                  <a:pt x="223730" y="546100"/>
                </a:lnTo>
                <a:lnTo>
                  <a:pt x="235065" y="590550"/>
                </a:lnTo>
                <a:lnTo>
                  <a:pt x="253429" y="632460"/>
                </a:lnTo>
                <a:lnTo>
                  <a:pt x="278391" y="670560"/>
                </a:lnTo>
                <a:lnTo>
                  <a:pt x="309521" y="704850"/>
                </a:lnTo>
                <a:lnTo>
                  <a:pt x="346387" y="732790"/>
                </a:lnTo>
                <a:lnTo>
                  <a:pt x="346976" y="734060"/>
                </a:lnTo>
                <a:lnTo>
                  <a:pt x="661595" y="734060"/>
                </a:lnTo>
                <a:lnTo>
                  <a:pt x="658390" y="736600"/>
                </a:lnTo>
                <a:lnTo>
                  <a:pt x="662298" y="739140"/>
                </a:lnTo>
                <a:lnTo>
                  <a:pt x="355817" y="739140"/>
                </a:lnTo>
                <a:lnTo>
                  <a:pt x="345340" y="741680"/>
                </a:lnTo>
                <a:lnTo>
                  <a:pt x="336538" y="746760"/>
                </a:lnTo>
                <a:lnTo>
                  <a:pt x="330205" y="754380"/>
                </a:lnTo>
                <a:lnTo>
                  <a:pt x="327132" y="764540"/>
                </a:lnTo>
                <a:lnTo>
                  <a:pt x="395309" y="764540"/>
                </a:lnTo>
                <a:lnTo>
                  <a:pt x="396684" y="765810"/>
                </a:lnTo>
                <a:lnTo>
                  <a:pt x="396684" y="769620"/>
                </a:lnTo>
                <a:lnTo>
                  <a:pt x="395113" y="770890"/>
                </a:lnTo>
                <a:lnTo>
                  <a:pt x="327132" y="770890"/>
                </a:lnTo>
                <a:lnTo>
                  <a:pt x="330205" y="781050"/>
                </a:lnTo>
                <a:lnTo>
                  <a:pt x="336538" y="789940"/>
                </a:lnTo>
                <a:lnTo>
                  <a:pt x="345340" y="795020"/>
                </a:lnTo>
                <a:lnTo>
                  <a:pt x="355817" y="796290"/>
                </a:lnTo>
                <a:lnTo>
                  <a:pt x="663113" y="796290"/>
                </a:lnTo>
                <a:lnTo>
                  <a:pt x="656818" y="800100"/>
                </a:lnTo>
                <a:lnTo>
                  <a:pt x="661056" y="802640"/>
                </a:lnTo>
                <a:lnTo>
                  <a:pt x="355817" y="802640"/>
                </a:lnTo>
                <a:lnTo>
                  <a:pt x="345340" y="805180"/>
                </a:lnTo>
                <a:lnTo>
                  <a:pt x="336538" y="810260"/>
                </a:lnTo>
                <a:lnTo>
                  <a:pt x="330205" y="819150"/>
                </a:lnTo>
                <a:lnTo>
                  <a:pt x="327132" y="829310"/>
                </a:lnTo>
                <a:lnTo>
                  <a:pt x="459950" y="829310"/>
                </a:lnTo>
                <a:lnTo>
                  <a:pt x="461325" y="830580"/>
                </a:lnTo>
                <a:lnTo>
                  <a:pt x="461325" y="834390"/>
                </a:lnTo>
                <a:lnTo>
                  <a:pt x="459753" y="835660"/>
                </a:lnTo>
                <a:lnTo>
                  <a:pt x="327132" y="835660"/>
                </a:lnTo>
                <a:lnTo>
                  <a:pt x="329873" y="844550"/>
                </a:lnTo>
                <a:lnTo>
                  <a:pt x="335359" y="852170"/>
                </a:lnTo>
                <a:lnTo>
                  <a:pt x="343019" y="858520"/>
                </a:lnTo>
                <a:lnTo>
                  <a:pt x="352281" y="861060"/>
                </a:lnTo>
                <a:lnTo>
                  <a:pt x="662113" y="861060"/>
                </a:lnTo>
                <a:lnTo>
                  <a:pt x="658829" y="863600"/>
                </a:lnTo>
                <a:lnTo>
                  <a:pt x="646602" y="867410"/>
                </a:lnTo>
                <a:lnTo>
                  <a:pt x="358568" y="867410"/>
                </a:lnTo>
                <a:lnTo>
                  <a:pt x="379929" y="908050"/>
                </a:lnTo>
                <a:lnTo>
                  <a:pt x="411715" y="939800"/>
                </a:lnTo>
                <a:lnTo>
                  <a:pt x="451458" y="960120"/>
                </a:lnTo>
                <a:lnTo>
                  <a:pt x="496691" y="967740"/>
                </a:lnTo>
                <a:lnTo>
                  <a:pt x="539236" y="967740"/>
                </a:lnTo>
                <a:lnTo>
                  <a:pt x="499048" y="974090"/>
                </a:lnTo>
                <a:close/>
              </a:path>
              <a:path w="1024889" h="974089">
                <a:moveTo>
                  <a:pt x="661595" y="734060"/>
                </a:moveTo>
                <a:lnTo>
                  <a:pt x="650924" y="734060"/>
                </a:lnTo>
                <a:lnTo>
                  <a:pt x="651514" y="732790"/>
                </a:lnTo>
                <a:lnTo>
                  <a:pt x="688378" y="704850"/>
                </a:lnTo>
                <a:lnTo>
                  <a:pt x="719502" y="670560"/>
                </a:lnTo>
                <a:lnTo>
                  <a:pt x="744447" y="632460"/>
                </a:lnTo>
                <a:lnTo>
                  <a:pt x="762777" y="590550"/>
                </a:lnTo>
                <a:lnTo>
                  <a:pt x="774056" y="546100"/>
                </a:lnTo>
                <a:lnTo>
                  <a:pt x="777848" y="499110"/>
                </a:lnTo>
                <a:lnTo>
                  <a:pt x="774189" y="454660"/>
                </a:lnTo>
                <a:lnTo>
                  <a:pt x="763601" y="411480"/>
                </a:lnTo>
                <a:lnTo>
                  <a:pt x="746660" y="372110"/>
                </a:lnTo>
                <a:lnTo>
                  <a:pt x="723947" y="335280"/>
                </a:lnTo>
                <a:lnTo>
                  <a:pt x="696040" y="302260"/>
                </a:lnTo>
                <a:lnTo>
                  <a:pt x="663517" y="274320"/>
                </a:lnTo>
                <a:lnTo>
                  <a:pt x="626959" y="252730"/>
                </a:lnTo>
                <a:lnTo>
                  <a:pt x="586942" y="234950"/>
                </a:lnTo>
                <a:lnTo>
                  <a:pt x="544047" y="224790"/>
                </a:lnTo>
                <a:lnTo>
                  <a:pt x="498852" y="220980"/>
                </a:lnTo>
                <a:lnTo>
                  <a:pt x="556257" y="220980"/>
                </a:lnTo>
                <a:lnTo>
                  <a:pt x="630121" y="246380"/>
                </a:lnTo>
                <a:lnTo>
                  <a:pt x="667537" y="269240"/>
                </a:lnTo>
                <a:lnTo>
                  <a:pt x="700829" y="298450"/>
                </a:lnTo>
                <a:lnTo>
                  <a:pt x="729406" y="331470"/>
                </a:lnTo>
                <a:lnTo>
                  <a:pt x="752676" y="368300"/>
                </a:lnTo>
                <a:lnTo>
                  <a:pt x="770047" y="408940"/>
                </a:lnTo>
                <a:lnTo>
                  <a:pt x="780927" y="453390"/>
                </a:lnTo>
                <a:lnTo>
                  <a:pt x="784724" y="499110"/>
                </a:lnTo>
                <a:lnTo>
                  <a:pt x="780865" y="546100"/>
                </a:lnTo>
                <a:lnTo>
                  <a:pt x="769567" y="591820"/>
                </a:lnTo>
                <a:lnTo>
                  <a:pt x="751250" y="633730"/>
                </a:lnTo>
                <a:lnTo>
                  <a:pt x="726335" y="671830"/>
                </a:lnTo>
                <a:lnTo>
                  <a:pt x="695241" y="707390"/>
                </a:lnTo>
                <a:lnTo>
                  <a:pt x="661595" y="734060"/>
                </a:lnTo>
                <a:close/>
              </a:path>
              <a:path w="1024889" h="974089">
                <a:moveTo>
                  <a:pt x="265438" y="490220"/>
                </a:moveTo>
                <a:lnTo>
                  <a:pt x="261705" y="490220"/>
                </a:lnTo>
                <a:lnTo>
                  <a:pt x="260330" y="488950"/>
                </a:lnTo>
                <a:lnTo>
                  <a:pt x="270076" y="436880"/>
                </a:lnTo>
                <a:lnTo>
                  <a:pt x="289569" y="389890"/>
                </a:lnTo>
                <a:lnTo>
                  <a:pt x="317947" y="349250"/>
                </a:lnTo>
                <a:lnTo>
                  <a:pt x="354151" y="314960"/>
                </a:lnTo>
                <a:lnTo>
                  <a:pt x="397123" y="288290"/>
                </a:lnTo>
                <a:lnTo>
                  <a:pt x="445803" y="271780"/>
                </a:lnTo>
                <a:lnTo>
                  <a:pt x="447375" y="270510"/>
                </a:lnTo>
                <a:lnTo>
                  <a:pt x="449143" y="271780"/>
                </a:lnTo>
                <a:lnTo>
                  <a:pt x="449733" y="274320"/>
                </a:lnTo>
                <a:lnTo>
                  <a:pt x="450126" y="275590"/>
                </a:lnTo>
                <a:lnTo>
                  <a:pt x="449143" y="276860"/>
                </a:lnTo>
                <a:lnTo>
                  <a:pt x="447375" y="278130"/>
                </a:lnTo>
                <a:lnTo>
                  <a:pt x="400000" y="294640"/>
                </a:lnTo>
                <a:lnTo>
                  <a:pt x="358175" y="320040"/>
                </a:lnTo>
                <a:lnTo>
                  <a:pt x="322932" y="353060"/>
                </a:lnTo>
                <a:lnTo>
                  <a:pt x="295303" y="392430"/>
                </a:lnTo>
                <a:lnTo>
                  <a:pt x="276318" y="438150"/>
                </a:lnTo>
                <a:lnTo>
                  <a:pt x="267010" y="487680"/>
                </a:lnTo>
                <a:lnTo>
                  <a:pt x="266814" y="488950"/>
                </a:lnTo>
                <a:lnTo>
                  <a:pt x="265438" y="490220"/>
                </a:lnTo>
                <a:close/>
              </a:path>
              <a:path w="1024889" h="974089">
                <a:moveTo>
                  <a:pt x="161892" y="525780"/>
                </a:moveTo>
                <a:lnTo>
                  <a:pt x="1573" y="525780"/>
                </a:lnTo>
                <a:lnTo>
                  <a:pt x="0" y="523240"/>
                </a:lnTo>
                <a:lnTo>
                  <a:pt x="0" y="519430"/>
                </a:lnTo>
                <a:lnTo>
                  <a:pt x="1373" y="518160"/>
                </a:lnTo>
                <a:lnTo>
                  <a:pt x="161892" y="518160"/>
                </a:lnTo>
                <a:lnTo>
                  <a:pt x="163275" y="520700"/>
                </a:lnTo>
                <a:lnTo>
                  <a:pt x="163275" y="521970"/>
                </a:lnTo>
                <a:lnTo>
                  <a:pt x="163275" y="523240"/>
                </a:lnTo>
                <a:lnTo>
                  <a:pt x="161892" y="525780"/>
                </a:lnTo>
                <a:close/>
              </a:path>
              <a:path w="1024889" h="974089">
                <a:moveTo>
                  <a:pt x="570762" y="586740"/>
                </a:moveTo>
                <a:lnTo>
                  <a:pt x="420378" y="586740"/>
                </a:lnTo>
                <a:lnTo>
                  <a:pt x="414023" y="584200"/>
                </a:lnTo>
                <a:lnTo>
                  <a:pt x="392951" y="553720"/>
                </a:lnTo>
                <a:lnTo>
                  <a:pt x="395637" y="539750"/>
                </a:lnTo>
                <a:lnTo>
                  <a:pt x="402947" y="529590"/>
                </a:lnTo>
                <a:lnTo>
                  <a:pt x="413756" y="521970"/>
                </a:lnTo>
                <a:lnTo>
                  <a:pt x="426942" y="519430"/>
                </a:lnTo>
                <a:lnTo>
                  <a:pt x="434801" y="519430"/>
                </a:lnTo>
                <a:lnTo>
                  <a:pt x="447986" y="521970"/>
                </a:lnTo>
                <a:lnTo>
                  <a:pt x="453391" y="525780"/>
                </a:lnTo>
                <a:lnTo>
                  <a:pt x="427138" y="525780"/>
                </a:lnTo>
                <a:lnTo>
                  <a:pt x="416458" y="528320"/>
                </a:lnTo>
                <a:lnTo>
                  <a:pt x="407712" y="533400"/>
                </a:lnTo>
                <a:lnTo>
                  <a:pt x="401802" y="542290"/>
                </a:lnTo>
                <a:lnTo>
                  <a:pt x="399632" y="552450"/>
                </a:lnTo>
                <a:lnTo>
                  <a:pt x="399632" y="560070"/>
                </a:lnTo>
                <a:lnTo>
                  <a:pt x="402579" y="567690"/>
                </a:lnTo>
                <a:lnTo>
                  <a:pt x="412795" y="577850"/>
                </a:lnTo>
                <a:lnTo>
                  <a:pt x="419869" y="580390"/>
                </a:lnTo>
                <a:lnTo>
                  <a:pt x="590433" y="580390"/>
                </a:lnTo>
                <a:lnTo>
                  <a:pt x="583947" y="584200"/>
                </a:lnTo>
                <a:lnTo>
                  <a:pt x="570762" y="586740"/>
                </a:lnTo>
                <a:close/>
              </a:path>
              <a:path w="1024889" h="974089">
                <a:moveTo>
                  <a:pt x="540505" y="580390"/>
                </a:moveTo>
                <a:lnTo>
                  <a:pt x="533628" y="580390"/>
                </a:lnTo>
                <a:lnTo>
                  <a:pt x="533825" y="552450"/>
                </a:lnTo>
                <a:lnTo>
                  <a:pt x="536511" y="539750"/>
                </a:lnTo>
                <a:lnTo>
                  <a:pt x="543820" y="529590"/>
                </a:lnTo>
                <a:lnTo>
                  <a:pt x="554629" y="521970"/>
                </a:lnTo>
                <a:lnTo>
                  <a:pt x="567815" y="519430"/>
                </a:lnTo>
                <a:lnTo>
                  <a:pt x="577325" y="519430"/>
                </a:lnTo>
                <a:lnTo>
                  <a:pt x="583680" y="521970"/>
                </a:lnTo>
                <a:lnTo>
                  <a:pt x="589519" y="524510"/>
                </a:lnTo>
                <a:lnTo>
                  <a:pt x="590822" y="525780"/>
                </a:lnTo>
                <a:lnTo>
                  <a:pt x="568208" y="525780"/>
                </a:lnTo>
                <a:lnTo>
                  <a:pt x="557528" y="528320"/>
                </a:lnTo>
                <a:lnTo>
                  <a:pt x="548781" y="533400"/>
                </a:lnTo>
                <a:lnTo>
                  <a:pt x="542872" y="542290"/>
                </a:lnTo>
                <a:lnTo>
                  <a:pt x="540701" y="552450"/>
                </a:lnTo>
                <a:lnTo>
                  <a:pt x="540505" y="580390"/>
                </a:lnTo>
                <a:close/>
              </a:path>
              <a:path w="1024889" h="974089">
                <a:moveTo>
                  <a:pt x="468791" y="580390"/>
                </a:moveTo>
                <a:lnTo>
                  <a:pt x="462504" y="580390"/>
                </a:lnTo>
                <a:lnTo>
                  <a:pt x="462504" y="552450"/>
                </a:lnTo>
                <a:lnTo>
                  <a:pt x="460333" y="542290"/>
                </a:lnTo>
                <a:lnTo>
                  <a:pt x="454424" y="533400"/>
                </a:lnTo>
                <a:lnTo>
                  <a:pt x="445677" y="528320"/>
                </a:lnTo>
                <a:lnTo>
                  <a:pt x="434997" y="525780"/>
                </a:lnTo>
                <a:lnTo>
                  <a:pt x="453391" y="525780"/>
                </a:lnTo>
                <a:lnTo>
                  <a:pt x="458795" y="529590"/>
                </a:lnTo>
                <a:lnTo>
                  <a:pt x="466105" y="539750"/>
                </a:lnTo>
                <a:lnTo>
                  <a:pt x="468791" y="553720"/>
                </a:lnTo>
                <a:lnTo>
                  <a:pt x="468791" y="580390"/>
                </a:lnTo>
                <a:close/>
              </a:path>
              <a:path w="1024889" h="974089">
                <a:moveTo>
                  <a:pt x="590433" y="580390"/>
                </a:moveTo>
                <a:lnTo>
                  <a:pt x="570958" y="580390"/>
                </a:lnTo>
                <a:lnTo>
                  <a:pt x="581639" y="577850"/>
                </a:lnTo>
                <a:lnTo>
                  <a:pt x="590385" y="572770"/>
                </a:lnTo>
                <a:lnTo>
                  <a:pt x="596295" y="563880"/>
                </a:lnTo>
                <a:lnTo>
                  <a:pt x="598465" y="552450"/>
                </a:lnTo>
                <a:lnTo>
                  <a:pt x="598465" y="546100"/>
                </a:lnTo>
                <a:lnTo>
                  <a:pt x="595518" y="538480"/>
                </a:lnTo>
                <a:lnTo>
                  <a:pt x="585301" y="528320"/>
                </a:lnTo>
                <a:lnTo>
                  <a:pt x="578228" y="525780"/>
                </a:lnTo>
                <a:lnTo>
                  <a:pt x="590822" y="525780"/>
                </a:lnTo>
                <a:lnTo>
                  <a:pt x="604752" y="553720"/>
                </a:lnTo>
                <a:lnTo>
                  <a:pt x="602066" y="566420"/>
                </a:lnTo>
                <a:lnTo>
                  <a:pt x="594757" y="577850"/>
                </a:lnTo>
                <a:lnTo>
                  <a:pt x="590433" y="580390"/>
                </a:lnTo>
                <a:close/>
              </a:path>
              <a:path w="1024889" h="974089">
                <a:moveTo>
                  <a:pt x="273887" y="572770"/>
                </a:moveTo>
                <a:lnTo>
                  <a:pt x="269957" y="572770"/>
                </a:lnTo>
                <a:lnTo>
                  <a:pt x="268582" y="571500"/>
                </a:lnTo>
                <a:lnTo>
                  <a:pt x="260920" y="532130"/>
                </a:lnTo>
                <a:lnTo>
                  <a:pt x="260723" y="530860"/>
                </a:lnTo>
                <a:lnTo>
                  <a:pt x="262098" y="529590"/>
                </a:lnTo>
                <a:lnTo>
                  <a:pt x="265635" y="528320"/>
                </a:lnTo>
                <a:lnTo>
                  <a:pt x="267207" y="529590"/>
                </a:lnTo>
                <a:lnTo>
                  <a:pt x="267403" y="532130"/>
                </a:lnTo>
                <a:lnTo>
                  <a:pt x="268619" y="541020"/>
                </a:lnTo>
                <a:lnTo>
                  <a:pt x="270203" y="549910"/>
                </a:lnTo>
                <a:lnTo>
                  <a:pt x="272155" y="560070"/>
                </a:lnTo>
                <a:lnTo>
                  <a:pt x="274476" y="568960"/>
                </a:lnTo>
                <a:lnTo>
                  <a:pt x="274869" y="570230"/>
                </a:lnTo>
                <a:lnTo>
                  <a:pt x="273887" y="572770"/>
                </a:lnTo>
                <a:close/>
              </a:path>
              <a:path w="1024889" h="974089">
                <a:moveTo>
                  <a:pt x="468988" y="732790"/>
                </a:moveTo>
                <a:lnTo>
                  <a:pt x="462504" y="732790"/>
                </a:lnTo>
                <a:lnTo>
                  <a:pt x="462504" y="586740"/>
                </a:lnTo>
                <a:lnTo>
                  <a:pt x="468988" y="586740"/>
                </a:lnTo>
                <a:lnTo>
                  <a:pt x="468988" y="732790"/>
                </a:lnTo>
                <a:close/>
              </a:path>
              <a:path w="1024889" h="974089">
                <a:moveTo>
                  <a:pt x="539522" y="732790"/>
                </a:moveTo>
                <a:lnTo>
                  <a:pt x="533039" y="732790"/>
                </a:lnTo>
                <a:lnTo>
                  <a:pt x="533825" y="586740"/>
                </a:lnTo>
                <a:lnTo>
                  <a:pt x="540308" y="586740"/>
                </a:lnTo>
                <a:lnTo>
                  <a:pt x="539522" y="732790"/>
                </a:lnTo>
                <a:close/>
              </a:path>
              <a:path w="1024889" h="974089">
                <a:moveTo>
                  <a:pt x="650924" y="734060"/>
                </a:moveTo>
                <a:lnTo>
                  <a:pt x="346976" y="734060"/>
                </a:lnTo>
                <a:lnTo>
                  <a:pt x="349727" y="732790"/>
                </a:lnTo>
                <a:lnTo>
                  <a:pt x="648174" y="732790"/>
                </a:lnTo>
                <a:lnTo>
                  <a:pt x="650924" y="734060"/>
                </a:lnTo>
                <a:close/>
              </a:path>
              <a:path w="1024889" h="974089">
                <a:moveTo>
                  <a:pt x="663113" y="796290"/>
                </a:moveTo>
                <a:lnTo>
                  <a:pt x="642083" y="796290"/>
                </a:lnTo>
                <a:lnTo>
                  <a:pt x="652560" y="795020"/>
                </a:lnTo>
                <a:lnTo>
                  <a:pt x="661362" y="789940"/>
                </a:lnTo>
                <a:lnTo>
                  <a:pt x="667695" y="781050"/>
                </a:lnTo>
                <a:lnTo>
                  <a:pt x="670768" y="770890"/>
                </a:lnTo>
                <a:lnTo>
                  <a:pt x="591981" y="770890"/>
                </a:lnTo>
                <a:lnTo>
                  <a:pt x="590606" y="769620"/>
                </a:lnTo>
                <a:lnTo>
                  <a:pt x="590606" y="765810"/>
                </a:lnTo>
                <a:lnTo>
                  <a:pt x="592178" y="764540"/>
                </a:lnTo>
                <a:lnTo>
                  <a:pt x="670768" y="764540"/>
                </a:lnTo>
                <a:lnTo>
                  <a:pt x="667695" y="754380"/>
                </a:lnTo>
                <a:lnTo>
                  <a:pt x="661362" y="746760"/>
                </a:lnTo>
                <a:lnTo>
                  <a:pt x="652560" y="740410"/>
                </a:lnTo>
                <a:lnTo>
                  <a:pt x="642083" y="739140"/>
                </a:lnTo>
                <a:lnTo>
                  <a:pt x="662298" y="739140"/>
                </a:lnTo>
                <a:lnTo>
                  <a:pt x="666206" y="741680"/>
                </a:lnTo>
                <a:lnTo>
                  <a:pt x="672291" y="749300"/>
                </a:lnTo>
                <a:lnTo>
                  <a:pt x="676239" y="758190"/>
                </a:lnTo>
                <a:lnTo>
                  <a:pt x="677645" y="767080"/>
                </a:lnTo>
                <a:lnTo>
                  <a:pt x="676104" y="777240"/>
                </a:lnTo>
                <a:lnTo>
                  <a:pt x="671800" y="787400"/>
                </a:lnTo>
                <a:lnTo>
                  <a:pt x="665212" y="795020"/>
                </a:lnTo>
                <a:lnTo>
                  <a:pt x="663113" y="796290"/>
                </a:lnTo>
                <a:close/>
              </a:path>
              <a:path w="1024889" h="974089">
                <a:moveTo>
                  <a:pt x="559960" y="770890"/>
                </a:moveTo>
                <a:lnTo>
                  <a:pt x="430482" y="770890"/>
                </a:lnTo>
                <a:lnTo>
                  <a:pt x="428910" y="769620"/>
                </a:lnTo>
                <a:lnTo>
                  <a:pt x="428910" y="765810"/>
                </a:lnTo>
                <a:lnTo>
                  <a:pt x="430286" y="764540"/>
                </a:lnTo>
                <a:lnTo>
                  <a:pt x="559960" y="764540"/>
                </a:lnTo>
                <a:lnTo>
                  <a:pt x="561335" y="765810"/>
                </a:lnTo>
                <a:lnTo>
                  <a:pt x="561335" y="769620"/>
                </a:lnTo>
                <a:lnTo>
                  <a:pt x="559960" y="770890"/>
                </a:lnTo>
                <a:close/>
              </a:path>
              <a:path w="1024889" h="974089">
                <a:moveTo>
                  <a:pt x="662113" y="861060"/>
                </a:moveTo>
                <a:lnTo>
                  <a:pt x="642083" y="861060"/>
                </a:lnTo>
                <a:lnTo>
                  <a:pt x="652643" y="858520"/>
                </a:lnTo>
                <a:lnTo>
                  <a:pt x="661436" y="853440"/>
                </a:lnTo>
                <a:lnTo>
                  <a:pt x="667723" y="845820"/>
                </a:lnTo>
                <a:lnTo>
                  <a:pt x="670768" y="835660"/>
                </a:lnTo>
                <a:lnTo>
                  <a:pt x="503764" y="835660"/>
                </a:lnTo>
                <a:lnTo>
                  <a:pt x="502388" y="834390"/>
                </a:lnTo>
                <a:lnTo>
                  <a:pt x="502388" y="830580"/>
                </a:lnTo>
                <a:lnTo>
                  <a:pt x="503960" y="829310"/>
                </a:lnTo>
                <a:lnTo>
                  <a:pt x="670768" y="829310"/>
                </a:lnTo>
                <a:lnTo>
                  <a:pt x="667695" y="819150"/>
                </a:lnTo>
                <a:lnTo>
                  <a:pt x="661362" y="810260"/>
                </a:lnTo>
                <a:lnTo>
                  <a:pt x="652560" y="805180"/>
                </a:lnTo>
                <a:lnTo>
                  <a:pt x="642083" y="802640"/>
                </a:lnTo>
                <a:lnTo>
                  <a:pt x="661056" y="802640"/>
                </a:lnTo>
                <a:lnTo>
                  <a:pt x="665295" y="805180"/>
                </a:lnTo>
                <a:lnTo>
                  <a:pt x="671873" y="812800"/>
                </a:lnTo>
                <a:lnTo>
                  <a:pt x="676131" y="821690"/>
                </a:lnTo>
                <a:lnTo>
                  <a:pt x="677645" y="831850"/>
                </a:lnTo>
                <a:lnTo>
                  <a:pt x="675253" y="844550"/>
                </a:lnTo>
                <a:lnTo>
                  <a:pt x="668681" y="855980"/>
                </a:lnTo>
                <a:lnTo>
                  <a:pt x="662113" y="861060"/>
                </a:lnTo>
                <a:close/>
              </a:path>
              <a:path w="1024889" h="974089">
                <a:moveTo>
                  <a:pt x="539236" y="967740"/>
                </a:moveTo>
                <a:lnTo>
                  <a:pt x="496691" y="967740"/>
                </a:lnTo>
                <a:lnTo>
                  <a:pt x="543019" y="961390"/>
                </a:lnTo>
                <a:lnTo>
                  <a:pt x="584245" y="941070"/>
                </a:lnTo>
                <a:lnTo>
                  <a:pt x="617404" y="909320"/>
                </a:lnTo>
                <a:lnTo>
                  <a:pt x="639529" y="867410"/>
                </a:lnTo>
                <a:lnTo>
                  <a:pt x="646602" y="867410"/>
                </a:lnTo>
                <a:lnTo>
                  <a:pt x="624127" y="910590"/>
                </a:lnTo>
                <a:lnTo>
                  <a:pt x="589992" y="944880"/>
                </a:lnTo>
                <a:lnTo>
                  <a:pt x="547274" y="966470"/>
                </a:lnTo>
                <a:lnTo>
                  <a:pt x="539236" y="967740"/>
                </a:lnTo>
                <a:close/>
              </a:path>
              <a:path w="1024889" h="974089">
                <a:moveTo>
                  <a:pt x="797106" y="281960"/>
                </a:moveTo>
                <a:lnTo>
                  <a:pt x="795534" y="281960"/>
                </a:lnTo>
                <a:lnTo>
                  <a:pt x="794748" y="281568"/>
                </a:lnTo>
                <a:lnTo>
                  <a:pt x="793963" y="280979"/>
                </a:lnTo>
                <a:lnTo>
                  <a:pt x="792587" y="279802"/>
                </a:lnTo>
                <a:lnTo>
                  <a:pt x="792587" y="277644"/>
                </a:lnTo>
                <a:lnTo>
                  <a:pt x="793963" y="276270"/>
                </a:lnTo>
                <a:lnTo>
                  <a:pt x="906936" y="161877"/>
                </a:lnTo>
                <a:lnTo>
                  <a:pt x="908115" y="160505"/>
                </a:lnTo>
                <a:lnTo>
                  <a:pt x="910276" y="160505"/>
                </a:lnTo>
                <a:lnTo>
                  <a:pt x="913027" y="163248"/>
                </a:lnTo>
                <a:lnTo>
                  <a:pt x="913027" y="165211"/>
                </a:lnTo>
                <a:lnTo>
                  <a:pt x="911652" y="166590"/>
                </a:lnTo>
                <a:lnTo>
                  <a:pt x="798089" y="281568"/>
                </a:lnTo>
                <a:lnTo>
                  <a:pt x="797106" y="281960"/>
                </a:lnTo>
                <a:close/>
              </a:path>
              <a:path w="1024889" h="974089">
                <a:moveTo>
                  <a:pt x="911652" y="166590"/>
                </a:moveTo>
                <a:close/>
              </a:path>
              <a:path w="1024889" h="974089">
                <a:moveTo>
                  <a:pt x="1023053" y="525659"/>
                </a:moveTo>
                <a:lnTo>
                  <a:pt x="858603" y="525659"/>
                </a:lnTo>
                <a:lnTo>
                  <a:pt x="857031" y="524286"/>
                </a:lnTo>
                <a:lnTo>
                  <a:pt x="857031" y="520362"/>
                </a:lnTo>
                <a:lnTo>
                  <a:pt x="858407" y="518988"/>
                </a:lnTo>
                <a:lnTo>
                  <a:pt x="1022857" y="518988"/>
                </a:lnTo>
                <a:lnTo>
                  <a:pt x="1024429" y="520558"/>
                </a:lnTo>
                <a:lnTo>
                  <a:pt x="1024429" y="524090"/>
                </a:lnTo>
                <a:lnTo>
                  <a:pt x="1023053" y="5256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120" y="1080210"/>
            <a:ext cx="9341481" cy="61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0" y="4991100"/>
            <a:ext cx="4648200" cy="5235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" dur="57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02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483492" y="2679736"/>
            <a:ext cx="180019" cy="1810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412084" y="2661630"/>
            <a:ext cx="2046605" cy="216535"/>
          </a:xfrm>
          <a:custGeom>
            <a:avLst/>
            <a:gdLst/>
            <a:ahLst/>
            <a:cxnLst/>
            <a:rect l="l" t="t" r="r" b="b"/>
            <a:pathLst>
              <a:path w="2046605" h="216535">
                <a:moveTo>
                  <a:pt x="1953022" y="201749"/>
                </a:moveTo>
                <a:lnTo>
                  <a:pt x="1916597" y="194475"/>
                </a:lnTo>
                <a:lnTo>
                  <a:pt x="1886971" y="174591"/>
                </a:lnTo>
                <a:lnTo>
                  <a:pt x="1867059" y="145007"/>
                </a:lnTo>
                <a:lnTo>
                  <a:pt x="1859774" y="108634"/>
                </a:lnTo>
                <a:lnTo>
                  <a:pt x="1867059" y="72261"/>
                </a:lnTo>
                <a:lnTo>
                  <a:pt x="1886971" y="42677"/>
                </a:lnTo>
                <a:lnTo>
                  <a:pt x="1916597" y="22793"/>
                </a:lnTo>
                <a:lnTo>
                  <a:pt x="1953022" y="15519"/>
                </a:lnTo>
                <a:lnTo>
                  <a:pt x="1989447" y="22793"/>
                </a:lnTo>
                <a:lnTo>
                  <a:pt x="2019072" y="42677"/>
                </a:lnTo>
                <a:lnTo>
                  <a:pt x="2026907" y="54317"/>
                </a:lnTo>
                <a:lnTo>
                  <a:pt x="1953022" y="54317"/>
                </a:lnTo>
                <a:lnTo>
                  <a:pt x="1931956" y="58621"/>
                </a:lnTo>
                <a:lnTo>
                  <a:pt x="1914654" y="70321"/>
                </a:lnTo>
                <a:lnTo>
                  <a:pt x="1902938" y="87598"/>
                </a:lnTo>
                <a:lnTo>
                  <a:pt x="1898627" y="108634"/>
                </a:lnTo>
                <a:lnTo>
                  <a:pt x="1902938" y="129670"/>
                </a:lnTo>
                <a:lnTo>
                  <a:pt x="1914654" y="146947"/>
                </a:lnTo>
                <a:lnTo>
                  <a:pt x="1931956" y="158647"/>
                </a:lnTo>
                <a:lnTo>
                  <a:pt x="1953022" y="162951"/>
                </a:lnTo>
                <a:lnTo>
                  <a:pt x="2026907" y="162951"/>
                </a:lnTo>
                <a:lnTo>
                  <a:pt x="2019072" y="174591"/>
                </a:lnTo>
                <a:lnTo>
                  <a:pt x="1989447" y="194475"/>
                </a:lnTo>
                <a:lnTo>
                  <a:pt x="1953022" y="201749"/>
                </a:lnTo>
                <a:close/>
              </a:path>
              <a:path w="2046605" h="216535">
                <a:moveTo>
                  <a:pt x="2026907" y="162951"/>
                </a:moveTo>
                <a:lnTo>
                  <a:pt x="1953022" y="162951"/>
                </a:lnTo>
                <a:lnTo>
                  <a:pt x="1974088" y="158647"/>
                </a:lnTo>
                <a:lnTo>
                  <a:pt x="1991389" y="146947"/>
                </a:lnTo>
                <a:lnTo>
                  <a:pt x="2003106" y="129670"/>
                </a:lnTo>
                <a:lnTo>
                  <a:pt x="2007416" y="108634"/>
                </a:lnTo>
                <a:lnTo>
                  <a:pt x="2003106" y="87598"/>
                </a:lnTo>
                <a:lnTo>
                  <a:pt x="1991389" y="70321"/>
                </a:lnTo>
                <a:lnTo>
                  <a:pt x="1974088" y="58621"/>
                </a:lnTo>
                <a:lnTo>
                  <a:pt x="1953022" y="54317"/>
                </a:lnTo>
                <a:lnTo>
                  <a:pt x="2026907" y="54317"/>
                </a:lnTo>
                <a:lnTo>
                  <a:pt x="2038985" y="72261"/>
                </a:lnTo>
                <a:lnTo>
                  <a:pt x="2046270" y="108634"/>
                </a:lnTo>
                <a:lnTo>
                  <a:pt x="2038985" y="145007"/>
                </a:lnTo>
                <a:lnTo>
                  <a:pt x="2026907" y="162951"/>
                </a:lnTo>
                <a:close/>
              </a:path>
              <a:path w="2046605" h="216535">
                <a:moveTo>
                  <a:pt x="1041266" y="215975"/>
                </a:moveTo>
                <a:lnTo>
                  <a:pt x="1002413" y="215975"/>
                </a:lnTo>
                <a:lnTo>
                  <a:pt x="1002413" y="128033"/>
                </a:lnTo>
                <a:lnTo>
                  <a:pt x="915641" y="128033"/>
                </a:lnTo>
                <a:lnTo>
                  <a:pt x="915641" y="89235"/>
                </a:lnTo>
                <a:lnTo>
                  <a:pt x="1003708" y="89235"/>
                </a:lnTo>
                <a:lnTo>
                  <a:pt x="1003708" y="0"/>
                </a:lnTo>
                <a:lnTo>
                  <a:pt x="1042561" y="0"/>
                </a:lnTo>
                <a:lnTo>
                  <a:pt x="1042561" y="87942"/>
                </a:lnTo>
                <a:lnTo>
                  <a:pt x="1131924" y="87942"/>
                </a:lnTo>
                <a:lnTo>
                  <a:pt x="1131924" y="126740"/>
                </a:lnTo>
                <a:lnTo>
                  <a:pt x="1041266" y="126740"/>
                </a:lnTo>
                <a:lnTo>
                  <a:pt x="1041266" y="215975"/>
                </a:lnTo>
                <a:close/>
              </a:path>
              <a:path w="2046605" h="216535">
                <a:moveTo>
                  <a:pt x="93247" y="201749"/>
                </a:moveTo>
                <a:lnTo>
                  <a:pt x="56822" y="194475"/>
                </a:lnTo>
                <a:lnTo>
                  <a:pt x="27197" y="174591"/>
                </a:lnTo>
                <a:lnTo>
                  <a:pt x="7284" y="145007"/>
                </a:lnTo>
                <a:lnTo>
                  <a:pt x="0" y="108634"/>
                </a:lnTo>
                <a:lnTo>
                  <a:pt x="7467" y="72261"/>
                </a:lnTo>
                <a:lnTo>
                  <a:pt x="27682" y="42677"/>
                </a:lnTo>
                <a:lnTo>
                  <a:pt x="57369" y="22793"/>
                </a:lnTo>
                <a:lnTo>
                  <a:pt x="93247" y="15519"/>
                </a:lnTo>
                <a:lnTo>
                  <a:pt x="129672" y="22793"/>
                </a:lnTo>
                <a:lnTo>
                  <a:pt x="159298" y="42677"/>
                </a:lnTo>
                <a:lnTo>
                  <a:pt x="167132" y="54317"/>
                </a:lnTo>
                <a:lnTo>
                  <a:pt x="93247" y="54317"/>
                </a:lnTo>
                <a:lnTo>
                  <a:pt x="72182" y="58621"/>
                </a:lnTo>
                <a:lnTo>
                  <a:pt x="54880" y="70321"/>
                </a:lnTo>
                <a:lnTo>
                  <a:pt x="43163" y="87598"/>
                </a:lnTo>
                <a:lnTo>
                  <a:pt x="38853" y="108634"/>
                </a:lnTo>
                <a:lnTo>
                  <a:pt x="43163" y="129670"/>
                </a:lnTo>
                <a:lnTo>
                  <a:pt x="54880" y="146947"/>
                </a:lnTo>
                <a:lnTo>
                  <a:pt x="72182" y="158647"/>
                </a:lnTo>
                <a:lnTo>
                  <a:pt x="93247" y="162951"/>
                </a:lnTo>
                <a:lnTo>
                  <a:pt x="167132" y="162951"/>
                </a:lnTo>
                <a:lnTo>
                  <a:pt x="159298" y="174591"/>
                </a:lnTo>
                <a:lnTo>
                  <a:pt x="129672" y="194475"/>
                </a:lnTo>
                <a:lnTo>
                  <a:pt x="93247" y="201749"/>
                </a:lnTo>
                <a:close/>
              </a:path>
              <a:path w="2046605" h="216535">
                <a:moveTo>
                  <a:pt x="167132" y="162951"/>
                </a:moveTo>
                <a:lnTo>
                  <a:pt x="93247" y="162951"/>
                </a:lnTo>
                <a:lnTo>
                  <a:pt x="114313" y="158647"/>
                </a:lnTo>
                <a:lnTo>
                  <a:pt x="131615" y="146947"/>
                </a:lnTo>
                <a:lnTo>
                  <a:pt x="143331" y="129670"/>
                </a:lnTo>
                <a:lnTo>
                  <a:pt x="147642" y="108634"/>
                </a:lnTo>
                <a:lnTo>
                  <a:pt x="143331" y="87598"/>
                </a:lnTo>
                <a:lnTo>
                  <a:pt x="131615" y="70321"/>
                </a:lnTo>
                <a:lnTo>
                  <a:pt x="114313" y="58621"/>
                </a:lnTo>
                <a:lnTo>
                  <a:pt x="93247" y="54317"/>
                </a:lnTo>
                <a:lnTo>
                  <a:pt x="167132" y="54317"/>
                </a:lnTo>
                <a:lnTo>
                  <a:pt x="179210" y="72261"/>
                </a:lnTo>
                <a:lnTo>
                  <a:pt x="186495" y="108634"/>
                </a:lnTo>
                <a:lnTo>
                  <a:pt x="179210" y="145007"/>
                </a:lnTo>
                <a:lnTo>
                  <a:pt x="167132" y="16295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479606" y="4538163"/>
            <a:ext cx="186495" cy="1862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62770" y="3607010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493" y="186230"/>
                </a:moveTo>
                <a:lnTo>
                  <a:pt x="71068" y="178956"/>
                </a:lnTo>
                <a:lnTo>
                  <a:pt x="41443" y="159072"/>
                </a:lnTo>
                <a:lnTo>
                  <a:pt x="21530" y="129488"/>
                </a:lnTo>
                <a:lnTo>
                  <a:pt x="14245" y="93115"/>
                </a:lnTo>
                <a:lnTo>
                  <a:pt x="21530" y="56742"/>
                </a:lnTo>
                <a:lnTo>
                  <a:pt x="41443" y="27158"/>
                </a:lnTo>
                <a:lnTo>
                  <a:pt x="71068" y="7274"/>
                </a:lnTo>
                <a:lnTo>
                  <a:pt x="107493" y="0"/>
                </a:lnTo>
                <a:lnTo>
                  <a:pt x="143918" y="7274"/>
                </a:lnTo>
                <a:lnTo>
                  <a:pt x="173544" y="27158"/>
                </a:lnTo>
                <a:lnTo>
                  <a:pt x="181378" y="38798"/>
                </a:lnTo>
                <a:lnTo>
                  <a:pt x="107493" y="38798"/>
                </a:lnTo>
                <a:lnTo>
                  <a:pt x="86427" y="43102"/>
                </a:lnTo>
                <a:lnTo>
                  <a:pt x="69126" y="54802"/>
                </a:lnTo>
                <a:lnTo>
                  <a:pt x="57409" y="72079"/>
                </a:lnTo>
                <a:lnTo>
                  <a:pt x="53099" y="93115"/>
                </a:lnTo>
                <a:lnTo>
                  <a:pt x="57409" y="114151"/>
                </a:lnTo>
                <a:lnTo>
                  <a:pt x="69126" y="131428"/>
                </a:lnTo>
                <a:lnTo>
                  <a:pt x="86428" y="143128"/>
                </a:lnTo>
                <a:lnTo>
                  <a:pt x="107493" y="147432"/>
                </a:lnTo>
                <a:lnTo>
                  <a:pt x="181378" y="147432"/>
                </a:lnTo>
                <a:lnTo>
                  <a:pt x="173544" y="159072"/>
                </a:lnTo>
                <a:lnTo>
                  <a:pt x="143918" y="178956"/>
                </a:lnTo>
                <a:lnTo>
                  <a:pt x="107493" y="186230"/>
                </a:lnTo>
                <a:close/>
              </a:path>
              <a:path w="216534" h="2063114">
                <a:moveTo>
                  <a:pt x="181378" y="147432"/>
                </a:moveTo>
                <a:lnTo>
                  <a:pt x="107493" y="147432"/>
                </a:lnTo>
                <a:lnTo>
                  <a:pt x="128559" y="143128"/>
                </a:lnTo>
                <a:lnTo>
                  <a:pt x="145861" y="131428"/>
                </a:lnTo>
                <a:lnTo>
                  <a:pt x="157577" y="114151"/>
                </a:lnTo>
                <a:lnTo>
                  <a:pt x="161888" y="93115"/>
                </a:lnTo>
                <a:lnTo>
                  <a:pt x="157577" y="72079"/>
                </a:lnTo>
                <a:lnTo>
                  <a:pt x="145861" y="54802"/>
                </a:lnTo>
                <a:lnTo>
                  <a:pt x="128559" y="43102"/>
                </a:lnTo>
                <a:lnTo>
                  <a:pt x="107493" y="38798"/>
                </a:lnTo>
                <a:lnTo>
                  <a:pt x="181378" y="38798"/>
                </a:lnTo>
                <a:lnTo>
                  <a:pt x="193456" y="56742"/>
                </a:lnTo>
                <a:lnTo>
                  <a:pt x="200741" y="93115"/>
                </a:lnTo>
                <a:lnTo>
                  <a:pt x="193456" y="129488"/>
                </a:lnTo>
                <a:lnTo>
                  <a:pt x="181378" y="147432"/>
                </a:lnTo>
                <a:close/>
              </a:path>
              <a:path w="216534" h="2063114">
                <a:moveTo>
                  <a:pt x="126920" y="2062763"/>
                </a:moveTo>
                <a:lnTo>
                  <a:pt x="88067" y="2062763"/>
                </a:lnTo>
                <a:lnTo>
                  <a:pt x="88067" y="1974821"/>
                </a:lnTo>
                <a:lnTo>
                  <a:pt x="0" y="1974821"/>
                </a:lnTo>
                <a:lnTo>
                  <a:pt x="0" y="1936023"/>
                </a:lnTo>
                <a:lnTo>
                  <a:pt x="89362" y="1936023"/>
                </a:lnTo>
                <a:lnTo>
                  <a:pt x="89362" y="1846787"/>
                </a:lnTo>
                <a:lnTo>
                  <a:pt x="128215" y="1846787"/>
                </a:lnTo>
                <a:lnTo>
                  <a:pt x="128215" y="1934730"/>
                </a:lnTo>
                <a:lnTo>
                  <a:pt x="216282" y="1934730"/>
                </a:lnTo>
                <a:lnTo>
                  <a:pt x="216282" y="1973528"/>
                </a:lnTo>
                <a:lnTo>
                  <a:pt x="126920" y="1973528"/>
                </a:lnTo>
                <a:lnTo>
                  <a:pt x="126920" y="206276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477016" y="6256918"/>
            <a:ext cx="186495" cy="1862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409493" y="3607009"/>
            <a:ext cx="2051685" cy="2049145"/>
          </a:xfrm>
          <a:custGeom>
            <a:avLst/>
            <a:gdLst/>
            <a:ahLst/>
            <a:cxnLst/>
            <a:rect l="l" t="t" r="r" b="b"/>
            <a:pathLst>
              <a:path w="2051684" h="2049145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2051684" h="2049145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  <a:path w="2051684" h="2049145">
                <a:moveTo>
                  <a:pt x="1958202" y="1117384"/>
                </a:moveTo>
                <a:lnTo>
                  <a:pt x="1921777" y="1110109"/>
                </a:lnTo>
                <a:lnTo>
                  <a:pt x="1892152" y="1090225"/>
                </a:lnTo>
                <a:lnTo>
                  <a:pt x="1872240" y="1060642"/>
                </a:lnTo>
                <a:lnTo>
                  <a:pt x="1864955" y="1024269"/>
                </a:lnTo>
                <a:lnTo>
                  <a:pt x="1872240" y="987895"/>
                </a:lnTo>
                <a:lnTo>
                  <a:pt x="1892152" y="958312"/>
                </a:lnTo>
                <a:lnTo>
                  <a:pt x="1921777" y="938428"/>
                </a:lnTo>
                <a:lnTo>
                  <a:pt x="1958202" y="931153"/>
                </a:lnTo>
                <a:lnTo>
                  <a:pt x="1994627" y="938428"/>
                </a:lnTo>
                <a:lnTo>
                  <a:pt x="2024253" y="958312"/>
                </a:lnTo>
                <a:lnTo>
                  <a:pt x="2044165" y="987895"/>
                </a:lnTo>
                <a:lnTo>
                  <a:pt x="2051450" y="1024269"/>
                </a:lnTo>
                <a:lnTo>
                  <a:pt x="2044165" y="1060642"/>
                </a:lnTo>
                <a:lnTo>
                  <a:pt x="2024253" y="1090225"/>
                </a:lnTo>
                <a:lnTo>
                  <a:pt x="1994627" y="1110109"/>
                </a:lnTo>
                <a:lnTo>
                  <a:pt x="1958202" y="1117384"/>
                </a:lnTo>
                <a:close/>
              </a:path>
              <a:path w="2051684" h="2049145">
                <a:moveTo>
                  <a:pt x="1025725" y="2048538"/>
                </a:moveTo>
                <a:lnTo>
                  <a:pt x="989300" y="2041263"/>
                </a:lnTo>
                <a:lnTo>
                  <a:pt x="959674" y="2021379"/>
                </a:lnTo>
                <a:lnTo>
                  <a:pt x="939762" y="1991795"/>
                </a:lnTo>
                <a:lnTo>
                  <a:pt x="932477" y="1955422"/>
                </a:lnTo>
                <a:lnTo>
                  <a:pt x="939762" y="1919049"/>
                </a:lnTo>
                <a:lnTo>
                  <a:pt x="959674" y="1889466"/>
                </a:lnTo>
                <a:lnTo>
                  <a:pt x="989300" y="1869582"/>
                </a:lnTo>
                <a:lnTo>
                  <a:pt x="1025725" y="1862307"/>
                </a:lnTo>
                <a:lnTo>
                  <a:pt x="1061603" y="1869582"/>
                </a:lnTo>
                <a:lnTo>
                  <a:pt x="1091290" y="1889466"/>
                </a:lnTo>
                <a:lnTo>
                  <a:pt x="1111505" y="1919049"/>
                </a:lnTo>
                <a:lnTo>
                  <a:pt x="1118973" y="1955422"/>
                </a:lnTo>
                <a:lnTo>
                  <a:pt x="1111688" y="1991795"/>
                </a:lnTo>
                <a:lnTo>
                  <a:pt x="1091775" y="2021379"/>
                </a:lnTo>
                <a:lnTo>
                  <a:pt x="1062150" y="2041263"/>
                </a:lnTo>
                <a:lnTo>
                  <a:pt x="1025725" y="20485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409493" y="6256918"/>
            <a:ext cx="1119505" cy="186690"/>
          </a:xfrm>
          <a:custGeom>
            <a:avLst/>
            <a:gdLst/>
            <a:ahLst/>
            <a:cxnLst/>
            <a:rect l="l" t="t" r="r" b="b"/>
            <a:pathLst>
              <a:path w="1119505" h="186689">
                <a:moveTo>
                  <a:pt x="93247" y="186230"/>
                </a:moveTo>
                <a:lnTo>
                  <a:pt x="56822" y="178956"/>
                </a:lnTo>
                <a:lnTo>
                  <a:pt x="27197" y="159072"/>
                </a:lnTo>
                <a:lnTo>
                  <a:pt x="7284" y="129488"/>
                </a:lnTo>
                <a:lnTo>
                  <a:pt x="0" y="93115"/>
                </a:lnTo>
                <a:lnTo>
                  <a:pt x="7284" y="56742"/>
                </a:lnTo>
                <a:lnTo>
                  <a:pt x="27197" y="27158"/>
                </a:lnTo>
                <a:lnTo>
                  <a:pt x="56822" y="7274"/>
                </a:lnTo>
                <a:lnTo>
                  <a:pt x="93247" y="0"/>
                </a:lnTo>
                <a:lnTo>
                  <a:pt x="129672" y="7274"/>
                </a:lnTo>
                <a:lnTo>
                  <a:pt x="159298" y="27158"/>
                </a:lnTo>
                <a:lnTo>
                  <a:pt x="179210" y="56742"/>
                </a:lnTo>
                <a:lnTo>
                  <a:pt x="186495" y="93115"/>
                </a:lnTo>
                <a:lnTo>
                  <a:pt x="179210" y="129488"/>
                </a:lnTo>
                <a:lnTo>
                  <a:pt x="159298" y="159072"/>
                </a:lnTo>
                <a:lnTo>
                  <a:pt x="129672" y="178956"/>
                </a:lnTo>
                <a:lnTo>
                  <a:pt x="93247" y="186230"/>
                </a:lnTo>
                <a:close/>
              </a:path>
              <a:path w="1119505" h="186689">
                <a:moveTo>
                  <a:pt x="1025725" y="186230"/>
                </a:moveTo>
                <a:lnTo>
                  <a:pt x="989300" y="178956"/>
                </a:lnTo>
                <a:lnTo>
                  <a:pt x="959674" y="159072"/>
                </a:lnTo>
                <a:lnTo>
                  <a:pt x="939762" y="129488"/>
                </a:lnTo>
                <a:lnTo>
                  <a:pt x="932477" y="93115"/>
                </a:lnTo>
                <a:lnTo>
                  <a:pt x="939762" y="56742"/>
                </a:lnTo>
                <a:lnTo>
                  <a:pt x="959674" y="27158"/>
                </a:lnTo>
                <a:lnTo>
                  <a:pt x="989300" y="7274"/>
                </a:lnTo>
                <a:lnTo>
                  <a:pt x="1025725" y="0"/>
                </a:lnTo>
                <a:lnTo>
                  <a:pt x="1061603" y="7274"/>
                </a:lnTo>
                <a:lnTo>
                  <a:pt x="1091290" y="27158"/>
                </a:lnTo>
                <a:lnTo>
                  <a:pt x="1111505" y="56742"/>
                </a:lnTo>
                <a:lnTo>
                  <a:pt x="1118973" y="93115"/>
                </a:lnTo>
                <a:lnTo>
                  <a:pt x="1111688" y="129488"/>
                </a:lnTo>
                <a:lnTo>
                  <a:pt x="1091775" y="159072"/>
                </a:lnTo>
                <a:lnTo>
                  <a:pt x="1062150" y="178956"/>
                </a:lnTo>
                <a:lnTo>
                  <a:pt x="1025725" y="1862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78334" y="6259505"/>
            <a:ext cx="180020" cy="1810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409493" y="1028669"/>
            <a:ext cx="4842655" cy="46268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96677" y="114300"/>
            <a:ext cx="10704723" cy="111312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 marR="5080">
              <a:lnSpc>
                <a:spcPts val="7650"/>
              </a:lnSpc>
              <a:spcBef>
                <a:spcPts val="980"/>
              </a:spcBef>
            </a:pPr>
            <a:r>
              <a:rPr lang="ru-RU" sz="4400" spc="-345" dirty="0" smtClean="0"/>
              <a:t>Как хорошо, что мы уже собраны вместе!</a:t>
            </a:r>
            <a:endParaRPr sz="4400" spc="-509" dirty="0"/>
          </a:p>
        </p:txBody>
      </p:sp>
      <p:sp>
        <p:nvSpPr>
          <p:cNvPr id="16" name="object 16"/>
          <p:cNvSpPr txBox="1"/>
          <p:nvPr/>
        </p:nvSpPr>
        <p:spPr>
          <a:xfrm>
            <a:off x="1479476" y="7454840"/>
            <a:ext cx="2101923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1</a:t>
            </a:r>
            <a:endParaRPr sz="3000" dirty="0">
              <a:latin typeface="Lucida Sans"/>
              <a:cs typeface="Lucida San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43000" y="7934866"/>
            <a:ext cx="3359077" cy="712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7"/>
              </a:rPr>
              <a:t>https://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7"/>
              </a:rPr>
              <a:t>vk.me/join/AJQ1d6a43xkkRUAgjEPhyMob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</a:t>
            </a:r>
            <a:endParaRPr lang="en-US" sz="2000" b="1" spc="11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566480" y="7454840"/>
            <a:ext cx="211092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35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lang="ru-RU"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ru-RU"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2</a:t>
            </a:r>
            <a:endParaRPr lang="ru-RU" sz="3000" dirty="0">
              <a:latin typeface="Lucida Sans"/>
              <a:cs typeface="Lucida Sa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3653482" y="7454840"/>
            <a:ext cx="1967517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35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lang="ru-RU"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ru-RU"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3</a:t>
            </a:r>
            <a:endParaRPr lang="ru-RU" sz="3000" dirty="0">
              <a:latin typeface="Lucida Sans"/>
              <a:cs typeface="Lucida San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1084838"/>
            <a:ext cx="1033823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Отправляемся на поиски! </a:t>
            </a:r>
          </a:p>
          <a:p>
            <a:pPr algn="just"/>
            <a:r>
              <a:rPr lang="ru-RU" sz="3600" dirty="0" smtClean="0"/>
              <a:t>Для каждой из групп представлен свой персональный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internet-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проводНик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3600" dirty="0" smtClean="0"/>
              <a:t>Связаться с ним вы сможете по ссылке или </a:t>
            </a:r>
            <a:r>
              <a:rPr lang="en-US" sz="3600" dirty="0" smtClean="0"/>
              <a:t>QR-</a:t>
            </a:r>
            <a:r>
              <a:rPr lang="ru-RU" sz="3600" dirty="0" smtClean="0"/>
              <a:t>коду ниже, попав в общий чат вашей команды в </a:t>
            </a:r>
            <a:r>
              <a:rPr lang="en-US" sz="3600" dirty="0" smtClean="0"/>
              <a:t>VK.</a:t>
            </a:r>
            <a:endParaRPr lang="ru-RU" sz="3600" dirty="0" smtClean="0"/>
          </a:p>
          <a:p>
            <a:pPr algn="just"/>
            <a:r>
              <a:rPr lang="ru-RU" sz="3600" dirty="0" smtClean="0"/>
              <a:t>А пока узнаем на сколько Вы подготовлены и знакомы с Новым годом! </a:t>
            </a:r>
          </a:p>
          <a:p>
            <a:pPr algn="just"/>
            <a:r>
              <a:rPr lang="ru-RU" sz="3600" dirty="0" smtClean="0"/>
              <a:t>Именно там теряется его след, я направляю Вас на </a:t>
            </a:r>
            <a:r>
              <a:rPr lang="ru-RU" sz="3600" b="1" u="sng" dirty="0" smtClean="0"/>
              <a:t>сайт игровой обучающей платформы</a:t>
            </a:r>
            <a:r>
              <a:rPr lang="ru-RU" sz="3600" dirty="0" smtClean="0"/>
              <a:t>:</a:t>
            </a:r>
          </a:p>
          <a:p>
            <a:pPr algn="just"/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2060"/>
                </a:solidFill>
                <a:hlinkClick r:id="rId8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hlinkClick r:id="rId8"/>
              </a:rPr>
              <a:t>https://kahoot.it/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         </a:t>
            </a:r>
            <a:r>
              <a:rPr lang="en-US" sz="3600" b="1" dirty="0" smtClean="0">
                <a:solidFill>
                  <a:srgbClr val="0066FF"/>
                </a:solidFill>
              </a:rPr>
              <a:t>Game PIN:</a:t>
            </a:r>
            <a:r>
              <a:rPr lang="ru-RU" sz="3600" b="1" dirty="0" smtClean="0">
                <a:solidFill>
                  <a:srgbClr val="0066FF"/>
                </a:solidFill>
              </a:rPr>
              <a:t> </a:t>
            </a:r>
            <a:r>
              <a:rPr lang="ru-RU" sz="3600" b="1" dirty="0" smtClean="0">
                <a:solidFill>
                  <a:srgbClr val="0066FF"/>
                </a:solidFill>
              </a:rPr>
              <a:t>04355365</a:t>
            </a:r>
            <a:r>
              <a:rPr lang="ru-RU" sz="2000" i="1" dirty="0" smtClean="0">
                <a:solidFill>
                  <a:srgbClr val="0066FF"/>
                </a:solidFill>
              </a:rPr>
              <a:t> </a:t>
            </a:r>
            <a:endParaRPr lang="en-US" sz="2000" i="1" dirty="0" smtClean="0">
              <a:solidFill>
                <a:srgbClr val="0066FF"/>
              </a:solidFill>
            </a:endParaRPr>
          </a:p>
          <a:p>
            <a:r>
              <a:rPr lang="en-US" sz="2000" i="1" dirty="0" smtClean="0"/>
              <a:t>(</a:t>
            </a:r>
            <a:r>
              <a:rPr lang="en-US" sz="2000" i="1" dirty="0" smtClean="0">
                <a:hlinkClick r:id="rId9"/>
              </a:rPr>
              <a:t>https</a:t>
            </a:r>
            <a:r>
              <a:rPr lang="en-US" sz="2000" i="1" dirty="0">
                <a:hlinkClick r:id="rId9"/>
              </a:rPr>
              <a:t>://create.kahoot.it/details/142b1938-6ed3-4ea0-a57b-d5d42fb0017a</a:t>
            </a:r>
            <a:r>
              <a:rPr lang="en-US" sz="2000" i="1" dirty="0"/>
              <a:t> </a:t>
            </a:r>
            <a:r>
              <a:rPr lang="en-US" sz="2000" i="1" dirty="0" smtClean="0"/>
              <a:t>)</a:t>
            </a:r>
            <a:endParaRPr lang="en-US" sz="2000" b="1" i="1" dirty="0" smtClean="0"/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344400" y="4851117"/>
            <a:ext cx="5040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/>
              <a:t> </a:t>
            </a:r>
            <a:r>
              <a:rPr lang="ru-RU" sz="3200" dirty="0" smtClean="0"/>
              <a:t>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-провод Ник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s://sun9-57.userapi.com/impg/F0AkKhuidc3IBPNh-r2qM0a2ytUfrWD9STRH7Q/czQABOW_0WM.jpg?size=508x508&amp;quality=96&amp;proxy=1&amp;sign=d5c835201fa1713d520106ebf126838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77" y="864870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 rot="16200000">
            <a:off x="3559374" y="8762021"/>
            <a:ext cx="2480487" cy="425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vk.com/</a:t>
            </a:r>
            <a:r>
              <a:rPr lang="en-US" sz="2000" b="1" spc="110" dirty="0" err="1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Id_ximok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pic>
        <p:nvPicPr>
          <p:cNvPr id="5124" name="Picture 4" descr="https://sun9-72.userapi.com/impg/nLG1JMhcfr7d-l0-9aZPa7ZvdGBvAS72vPZR1w/PW63CigdQvQ.jpg?size=508x508&amp;quality=96&amp;proxy=1&amp;sign=29382d9e04b5932dc1663494c5ea7ea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077" y="864870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bject 17"/>
          <p:cNvSpPr txBox="1"/>
          <p:nvPr/>
        </p:nvSpPr>
        <p:spPr>
          <a:xfrm>
            <a:off x="6925835" y="7934867"/>
            <a:ext cx="3359077" cy="757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2000" b="1" spc="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Ссылка на беседу </a:t>
            </a:r>
          </a:p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2000" b="1" spc="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          Группы 2</a:t>
            </a:r>
            <a:endParaRPr lang="en-US" sz="2000" b="1" spc="11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244" y="8684762"/>
            <a:ext cx="338823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bject 17"/>
          <p:cNvSpPr txBox="1"/>
          <p:nvPr/>
        </p:nvSpPr>
        <p:spPr>
          <a:xfrm>
            <a:off x="12640833" y="7885900"/>
            <a:ext cx="3359077" cy="757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2000" b="1" spc="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Ссылка на беседу </a:t>
            </a:r>
          </a:p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ru-RU" sz="2000" b="1" spc="1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          Группы 3</a:t>
            </a:r>
            <a:endParaRPr lang="en-US" sz="2000" b="1" spc="11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6200000">
            <a:off x="15116363" y="8696737"/>
            <a:ext cx="2362185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</a:t>
            </a: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/</a:t>
            </a:r>
            <a:r>
              <a:rPr lang="ru-RU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6242" y="8635795"/>
            <a:ext cx="338823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>
          <a:xfrm rot="16200000">
            <a:off x="9417680" y="8696737"/>
            <a:ext cx="2362185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</a:t>
            </a: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/</a:t>
            </a:r>
            <a:r>
              <a:rPr lang="ru-RU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1245" y="1220844"/>
            <a:ext cx="180009" cy="181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09784" y="1202739"/>
            <a:ext cx="2046605" cy="216535"/>
          </a:xfrm>
          <a:custGeom>
            <a:avLst/>
            <a:gdLst/>
            <a:ahLst/>
            <a:cxnLst/>
            <a:rect l="l" t="t" r="r" b="b"/>
            <a:pathLst>
              <a:path w="2046604" h="216534">
                <a:moveTo>
                  <a:pt x="1952911" y="201739"/>
                </a:moveTo>
                <a:lnTo>
                  <a:pt x="1916488" y="194465"/>
                </a:lnTo>
                <a:lnTo>
                  <a:pt x="1886864" y="174582"/>
                </a:lnTo>
                <a:lnTo>
                  <a:pt x="1866953" y="145000"/>
                </a:lnTo>
                <a:lnTo>
                  <a:pt x="1859669" y="108629"/>
                </a:lnTo>
                <a:lnTo>
                  <a:pt x="1866953" y="72257"/>
                </a:lnTo>
                <a:lnTo>
                  <a:pt x="1886864" y="42675"/>
                </a:lnTo>
                <a:lnTo>
                  <a:pt x="1916488" y="22792"/>
                </a:lnTo>
                <a:lnTo>
                  <a:pt x="1952911" y="15518"/>
                </a:lnTo>
                <a:lnTo>
                  <a:pt x="1989334" y="22792"/>
                </a:lnTo>
                <a:lnTo>
                  <a:pt x="2018958" y="42675"/>
                </a:lnTo>
                <a:lnTo>
                  <a:pt x="2026792" y="54314"/>
                </a:lnTo>
                <a:lnTo>
                  <a:pt x="1952911" y="54314"/>
                </a:lnTo>
                <a:lnTo>
                  <a:pt x="1931847" y="58618"/>
                </a:lnTo>
                <a:lnTo>
                  <a:pt x="1914546" y="70317"/>
                </a:lnTo>
                <a:lnTo>
                  <a:pt x="1902830" y="87594"/>
                </a:lnTo>
                <a:lnTo>
                  <a:pt x="1898520" y="108629"/>
                </a:lnTo>
                <a:lnTo>
                  <a:pt x="1902830" y="129663"/>
                </a:lnTo>
                <a:lnTo>
                  <a:pt x="1914546" y="146940"/>
                </a:lnTo>
                <a:lnTo>
                  <a:pt x="1931847" y="158639"/>
                </a:lnTo>
                <a:lnTo>
                  <a:pt x="1952911" y="162943"/>
                </a:lnTo>
                <a:lnTo>
                  <a:pt x="2026792" y="162943"/>
                </a:lnTo>
                <a:lnTo>
                  <a:pt x="2018958" y="174582"/>
                </a:lnTo>
                <a:lnTo>
                  <a:pt x="1989334" y="194465"/>
                </a:lnTo>
                <a:lnTo>
                  <a:pt x="1952911" y="201739"/>
                </a:lnTo>
                <a:close/>
              </a:path>
              <a:path w="2046604" h="216534">
                <a:moveTo>
                  <a:pt x="2026792" y="162943"/>
                </a:moveTo>
                <a:lnTo>
                  <a:pt x="1952911" y="162943"/>
                </a:lnTo>
                <a:lnTo>
                  <a:pt x="1973976" y="158639"/>
                </a:lnTo>
                <a:lnTo>
                  <a:pt x="1991277" y="146940"/>
                </a:lnTo>
                <a:lnTo>
                  <a:pt x="2002993" y="129663"/>
                </a:lnTo>
                <a:lnTo>
                  <a:pt x="2007303" y="108629"/>
                </a:lnTo>
                <a:lnTo>
                  <a:pt x="2002993" y="87594"/>
                </a:lnTo>
                <a:lnTo>
                  <a:pt x="1991277" y="70317"/>
                </a:lnTo>
                <a:lnTo>
                  <a:pt x="1973976" y="58618"/>
                </a:lnTo>
                <a:lnTo>
                  <a:pt x="1952911" y="54314"/>
                </a:lnTo>
                <a:lnTo>
                  <a:pt x="2026792" y="54314"/>
                </a:lnTo>
                <a:lnTo>
                  <a:pt x="2038869" y="72257"/>
                </a:lnTo>
                <a:lnTo>
                  <a:pt x="2046154" y="108629"/>
                </a:lnTo>
                <a:lnTo>
                  <a:pt x="2038869" y="145000"/>
                </a:lnTo>
                <a:lnTo>
                  <a:pt x="2026792" y="162943"/>
                </a:lnTo>
                <a:close/>
              </a:path>
              <a:path w="2046604" h="216534">
                <a:moveTo>
                  <a:pt x="1041207" y="215965"/>
                </a:moveTo>
                <a:lnTo>
                  <a:pt x="1002356" y="215965"/>
                </a:lnTo>
                <a:lnTo>
                  <a:pt x="1002356" y="128027"/>
                </a:lnTo>
                <a:lnTo>
                  <a:pt x="915589" y="128027"/>
                </a:lnTo>
                <a:lnTo>
                  <a:pt x="915589" y="89231"/>
                </a:lnTo>
                <a:lnTo>
                  <a:pt x="1003651" y="89231"/>
                </a:lnTo>
                <a:lnTo>
                  <a:pt x="1003651" y="0"/>
                </a:lnTo>
                <a:lnTo>
                  <a:pt x="1042502" y="0"/>
                </a:lnTo>
                <a:lnTo>
                  <a:pt x="1042502" y="87937"/>
                </a:lnTo>
                <a:lnTo>
                  <a:pt x="1131859" y="87937"/>
                </a:lnTo>
                <a:lnTo>
                  <a:pt x="1131859" y="126734"/>
                </a:lnTo>
                <a:lnTo>
                  <a:pt x="1041207" y="126734"/>
                </a:lnTo>
                <a:lnTo>
                  <a:pt x="1041207" y="215965"/>
                </a:lnTo>
                <a:close/>
              </a:path>
              <a:path w="2046604" h="216534">
                <a:moveTo>
                  <a:pt x="93242" y="201739"/>
                </a:moveTo>
                <a:lnTo>
                  <a:pt x="56819" y="194465"/>
                </a:lnTo>
                <a:lnTo>
                  <a:pt x="27195" y="174582"/>
                </a:lnTo>
                <a:lnTo>
                  <a:pt x="7284" y="145000"/>
                </a:lnTo>
                <a:lnTo>
                  <a:pt x="0" y="108629"/>
                </a:lnTo>
                <a:lnTo>
                  <a:pt x="7466" y="72257"/>
                </a:lnTo>
                <a:lnTo>
                  <a:pt x="27681" y="42675"/>
                </a:lnTo>
                <a:lnTo>
                  <a:pt x="57365" y="22792"/>
                </a:lnTo>
                <a:lnTo>
                  <a:pt x="93242" y="15518"/>
                </a:lnTo>
                <a:lnTo>
                  <a:pt x="129665" y="22792"/>
                </a:lnTo>
                <a:lnTo>
                  <a:pt x="159289" y="42675"/>
                </a:lnTo>
                <a:lnTo>
                  <a:pt x="167123" y="54314"/>
                </a:lnTo>
                <a:lnTo>
                  <a:pt x="93242" y="54314"/>
                </a:lnTo>
                <a:lnTo>
                  <a:pt x="72177" y="58618"/>
                </a:lnTo>
                <a:lnTo>
                  <a:pt x="54877" y="70317"/>
                </a:lnTo>
                <a:lnTo>
                  <a:pt x="43161" y="87594"/>
                </a:lnTo>
                <a:lnTo>
                  <a:pt x="38851" y="108629"/>
                </a:lnTo>
                <a:lnTo>
                  <a:pt x="43161" y="129663"/>
                </a:lnTo>
                <a:lnTo>
                  <a:pt x="54877" y="146940"/>
                </a:lnTo>
                <a:lnTo>
                  <a:pt x="72177" y="158639"/>
                </a:lnTo>
                <a:lnTo>
                  <a:pt x="93242" y="162943"/>
                </a:lnTo>
                <a:lnTo>
                  <a:pt x="167123" y="162943"/>
                </a:lnTo>
                <a:lnTo>
                  <a:pt x="159289" y="174582"/>
                </a:lnTo>
                <a:lnTo>
                  <a:pt x="129665" y="194465"/>
                </a:lnTo>
                <a:lnTo>
                  <a:pt x="93242" y="201739"/>
                </a:lnTo>
                <a:close/>
              </a:path>
              <a:path w="2046604" h="216534">
                <a:moveTo>
                  <a:pt x="167123" y="162943"/>
                </a:moveTo>
                <a:lnTo>
                  <a:pt x="93242" y="162943"/>
                </a:lnTo>
                <a:lnTo>
                  <a:pt x="114306" y="158639"/>
                </a:lnTo>
                <a:lnTo>
                  <a:pt x="131607" y="146940"/>
                </a:lnTo>
                <a:lnTo>
                  <a:pt x="143323" y="129663"/>
                </a:lnTo>
                <a:lnTo>
                  <a:pt x="147633" y="108629"/>
                </a:lnTo>
                <a:lnTo>
                  <a:pt x="143323" y="87594"/>
                </a:lnTo>
                <a:lnTo>
                  <a:pt x="131607" y="70317"/>
                </a:lnTo>
                <a:lnTo>
                  <a:pt x="114306" y="58618"/>
                </a:lnTo>
                <a:lnTo>
                  <a:pt x="93242" y="54314"/>
                </a:lnTo>
                <a:lnTo>
                  <a:pt x="167123" y="54314"/>
                </a:lnTo>
                <a:lnTo>
                  <a:pt x="179200" y="72257"/>
                </a:lnTo>
                <a:lnTo>
                  <a:pt x="186484" y="108629"/>
                </a:lnTo>
                <a:lnTo>
                  <a:pt x="179200" y="145000"/>
                </a:lnTo>
                <a:lnTo>
                  <a:pt x="167123" y="162943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49065" y="1234813"/>
            <a:ext cx="43815" cy="153670"/>
          </a:xfrm>
          <a:custGeom>
            <a:avLst/>
            <a:gdLst/>
            <a:ahLst/>
            <a:cxnLst/>
            <a:rect l="l" t="t" r="r" b="b"/>
            <a:pathLst>
              <a:path w="43814" h="153669">
                <a:moveTo>
                  <a:pt x="43510" y="153459"/>
                </a:moveTo>
                <a:lnTo>
                  <a:pt x="27195" y="142509"/>
                </a:lnTo>
                <a:lnTo>
                  <a:pt x="7284" y="112927"/>
                </a:lnTo>
                <a:lnTo>
                  <a:pt x="0" y="76555"/>
                </a:lnTo>
                <a:lnTo>
                  <a:pt x="7466" y="40184"/>
                </a:lnTo>
                <a:lnTo>
                  <a:pt x="27681" y="10602"/>
                </a:lnTo>
                <a:lnTo>
                  <a:pt x="43510" y="0"/>
                </a:lnTo>
                <a:lnTo>
                  <a:pt x="43510" y="55006"/>
                </a:lnTo>
                <a:lnTo>
                  <a:pt x="43161" y="55520"/>
                </a:lnTo>
                <a:lnTo>
                  <a:pt x="38851" y="76555"/>
                </a:lnTo>
                <a:lnTo>
                  <a:pt x="43161" y="97590"/>
                </a:lnTo>
                <a:lnTo>
                  <a:pt x="43510" y="98105"/>
                </a:lnTo>
                <a:lnTo>
                  <a:pt x="43510" y="15345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77360" y="3079178"/>
            <a:ext cx="186484" cy="1862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77360" y="5728954"/>
            <a:ext cx="186484" cy="1124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60524" y="2148071"/>
            <a:ext cx="216535" cy="2063114"/>
          </a:xfrm>
          <a:custGeom>
            <a:avLst/>
            <a:gdLst/>
            <a:ahLst/>
            <a:cxnLst/>
            <a:rect l="l" t="t" r="r" b="b"/>
            <a:pathLst>
              <a:path w="216534" h="2063114">
                <a:moveTo>
                  <a:pt x="107487" y="186221"/>
                </a:moveTo>
                <a:lnTo>
                  <a:pt x="71065" y="178947"/>
                </a:lnTo>
                <a:lnTo>
                  <a:pt x="41441" y="159064"/>
                </a:lnTo>
                <a:lnTo>
                  <a:pt x="21529" y="129482"/>
                </a:lnTo>
                <a:lnTo>
                  <a:pt x="14245" y="93110"/>
                </a:lnTo>
                <a:lnTo>
                  <a:pt x="21529" y="56739"/>
                </a:lnTo>
                <a:lnTo>
                  <a:pt x="41441" y="27157"/>
                </a:lnTo>
                <a:lnTo>
                  <a:pt x="71065" y="7274"/>
                </a:lnTo>
                <a:lnTo>
                  <a:pt x="107487" y="0"/>
                </a:lnTo>
                <a:lnTo>
                  <a:pt x="143910" y="7274"/>
                </a:lnTo>
                <a:lnTo>
                  <a:pt x="173534" y="27157"/>
                </a:lnTo>
                <a:lnTo>
                  <a:pt x="181368" y="38796"/>
                </a:lnTo>
                <a:lnTo>
                  <a:pt x="107487" y="38796"/>
                </a:lnTo>
                <a:lnTo>
                  <a:pt x="86423" y="43100"/>
                </a:lnTo>
                <a:lnTo>
                  <a:pt x="69122" y="54799"/>
                </a:lnTo>
                <a:lnTo>
                  <a:pt x="57406" y="72075"/>
                </a:lnTo>
                <a:lnTo>
                  <a:pt x="53096" y="93110"/>
                </a:lnTo>
                <a:lnTo>
                  <a:pt x="57406" y="114145"/>
                </a:lnTo>
                <a:lnTo>
                  <a:pt x="69122" y="131421"/>
                </a:lnTo>
                <a:lnTo>
                  <a:pt x="86423" y="143121"/>
                </a:lnTo>
                <a:lnTo>
                  <a:pt x="107487" y="147425"/>
                </a:lnTo>
                <a:lnTo>
                  <a:pt x="181368" y="147425"/>
                </a:lnTo>
                <a:lnTo>
                  <a:pt x="173534" y="159064"/>
                </a:lnTo>
                <a:lnTo>
                  <a:pt x="143910" y="178947"/>
                </a:lnTo>
                <a:lnTo>
                  <a:pt x="107487" y="186221"/>
                </a:lnTo>
                <a:close/>
              </a:path>
              <a:path w="216534" h="2063114">
                <a:moveTo>
                  <a:pt x="181368" y="147425"/>
                </a:moveTo>
                <a:lnTo>
                  <a:pt x="107487" y="147425"/>
                </a:lnTo>
                <a:lnTo>
                  <a:pt x="128552" y="143121"/>
                </a:lnTo>
                <a:lnTo>
                  <a:pt x="145853" y="131421"/>
                </a:lnTo>
                <a:lnTo>
                  <a:pt x="157569" y="114145"/>
                </a:lnTo>
                <a:lnTo>
                  <a:pt x="161879" y="93110"/>
                </a:lnTo>
                <a:lnTo>
                  <a:pt x="157569" y="72075"/>
                </a:lnTo>
                <a:lnTo>
                  <a:pt x="145853" y="54799"/>
                </a:lnTo>
                <a:lnTo>
                  <a:pt x="128552" y="43100"/>
                </a:lnTo>
                <a:lnTo>
                  <a:pt x="107487" y="38796"/>
                </a:lnTo>
                <a:lnTo>
                  <a:pt x="181368" y="38796"/>
                </a:lnTo>
                <a:lnTo>
                  <a:pt x="193445" y="56739"/>
                </a:lnTo>
                <a:lnTo>
                  <a:pt x="200730" y="93110"/>
                </a:lnTo>
                <a:lnTo>
                  <a:pt x="193445" y="129482"/>
                </a:lnTo>
                <a:lnTo>
                  <a:pt x="181368" y="147425"/>
                </a:lnTo>
                <a:close/>
              </a:path>
              <a:path w="216534" h="2063114">
                <a:moveTo>
                  <a:pt x="126913" y="2062660"/>
                </a:moveTo>
                <a:lnTo>
                  <a:pt x="88062" y="2062660"/>
                </a:lnTo>
                <a:lnTo>
                  <a:pt x="88062" y="1974722"/>
                </a:lnTo>
                <a:lnTo>
                  <a:pt x="0" y="1974722"/>
                </a:lnTo>
                <a:lnTo>
                  <a:pt x="0" y="1935926"/>
                </a:lnTo>
                <a:lnTo>
                  <a:pt x="89357" y="1935926"/>
                </a:lnTo>
                <a:lnTo>
                  <a:pt x="89357" y="1846695"/>
                </a:lnTo>
                <a:lnTo>
                  <a:pt x="128208" y="1846695"/>
                </a:lnTo>
                <a:lnTo>
                  <a:pt x="128208" y="1934633"/>
                </a:lnTo>
                <a:lnTo>
                  <a:pt x="216270" y="1934633"/>
                </a:lnTo>
                <a:lnTo>
                  <a:pt x="216270" y="1973429"/>
                </a:lnTo>
                <a:lnTo>
                  <a:pt x="126913" y="1973429"/>
                </a:lnTo>
                <a:lnTo>
                  <a:pt x="126913" y="2062660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4770" y="4797847"/>
            <a:ext cx="186484" cy="186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07194" y="2148071"/>
            <a:ext cx="2051685" cy="2048510"/>
          </a:xfrm>
          <a:custGeom>
            <a:avLst/>
            <a:gdLst/>
            <a:ahLst/>
            <a:cxnLst/>
            <a:rect l="l" t="t" r="r" b="b"/>
            <a:pathLst>
              <a:path w="2051685" h="2048510">
                <a:moveTo>
                  <a:pt x="93242" y="186221"/>
                </a:moveTo>
                <a:lnTo>
                  <a:pt x="56819" y="178947"/>
                </a:lnTo>
                <a:lnTo>
                  <a:pt x="27195" y="159064"/>
                </a:lnTo>
                <a:lnTo>
                  <a:pt x="7284" y="129482"/>
                </a:lnTo>
                <a:lnTo>
                  <a:pt x="0" y="93110"/>
                </a:lnTo>
                <a:lnTo>
                  <a:pt x="7284" y="56739"/>
                </a:lnTo>
                <a:lnTo>
                  <a:pt x="27195" y="27157"/>
                </a:lnTo>
                <a:lnTo>
                  <a:pt x="56819" y="7274"/>
                </a:lnTo>
                <a:lnTo>
                  <a:pt x="93242" y="0"/>
                </a:lnTo>
                <a:lnTo>
                  <a:pt x="129665" y="7274"/>
                </a:lnTo>
                <a:lnTo>
                  <a:pt x="159289" y="27157"/>
                </a:lnTo>
                <a:lnTo>
                  <a:pt x="179200" y="56739"/>
                </a:lnTo>
                <a:lnTo>
                  <a:pt x="186484" y="93110"/>
                </a:lnTo>
                <a:lnTo>
                  <a:pt x="179200" y="129482"/>
                </a:lnTo>
                <a:lnTo>
                  <a:pt x="159289" y="159064"/>
                </a:lnTo>
                <a:lnTo>
                  <a:pt x="129665" y="178947"/>
                </a:lnTo>
                <a:lnTo>
                  <a:pt x="93242" y="186221"/>
                </a:lnTo>
                <a:close/>
              </a:path>
              <a:path w="2051685" h="2048510">
                <a:moveTo>
                  <a:pt x="1025667" y="186221"/>
                </a:moveTo>
                <a:lnTo>
                  <a:pt x="989244" y="178947"/>
                </a:lnTo>
                <a:lnTo>
                  <a:pt x="959620" y="159064"/>
                </a:lnTo>
                <a:lnTo>
                  <a:pt x="939709" y="129482"/>
                </a:lnTo>
                <a:lnTo>
                  <a:pt x="932424" y="93110"/>
                </a:lnTo>
                <a:lnTo>
                  <a:pt x="939709" y="56739"/>
                </a:lnTo>
                <a:lnTo>
                  <a:pt x="959620" y="27157"/>
                </a:lnTo>
                <a:lnTo>
                  <a:pt x="989244" y="7274"/>
                </a:lnTo>
                <a:lnTo>
                  <a:pt x="1025667" y="0"/>
                </a:lnTo>
                <a:lnTo>
                  <a:pt x="1061543" y="7274"/>
                </a:lnTo>
                <a:lnTo>
                  <a:pt x="1091228" y="27157"/>
                </a:lnTo>
                <a:lnTo>
                  <a:pt x="1111442" y="56739"/>
                </a:lnTo>
                <a:lnTo>
                  <a:pt x="1118909" y="93110"/>
                </a:lnTo>
                <a:lnTo>
                  <a:pt x="1111625" y="129482"/>
                </a:lnTo>
                <a:lnTo>
                  <a:pt x="1091713" y="159064"/>
                </a:lnTo>
                <a:lnTo>
                  <a:pt x="1062090" y="178947"/>
                </a:lnTo>
                <a:lnTo>
                  <a:pt x="1025667" y="186221"/>
                </a:lnTo>
                <a:close/>
              </a:path>
              <a:path w="2051685" h="2048510">
                <a:moveTo>
                  <a:pt x="1958091" y="1117328"/>
                </a:moveTo>
                <a:lnTo>
                  <a:pt x="1921669" y="1110054"/>
                </a:lnTo>
                <a:lnTo>
                  <a:pt x="1892045" y="1090171"/>
                </a:lnTo>
                <a:lnTo>
                  <a:pt x="1872134" y="1060589"/>
                </a:lnTo>
                <a:lnTo>
                  <a:pt x="1864849" y="1024217"/>
                </a:lnTo>
                <a:lnTo>
                  <a:pt x="1872134" y="987846"/>
                </a:lnTo>
                <a:lnTo>
                  <a:pt x="1892045" y="958264"/>
                </a:lnTo>
                <a:lnTo>
                  <a:pt x="1921669" y="938381"/>
                </a:lnTo>
                <a:lnTo>
                  <a:pt x="1958091" y="931107"/>
                </a:lnTo>
                <a:lnTo>
                  <a:pt x="1994514" y="938381"/>
                </a:lnTo>
                <a:lnTo>
                  <a:pt x="2024138" y="958264"/>
                </a:lnTo>
                <a:lnTo>
                  <a:pt x="2044049" y="987846"/>
                </a:lnTo>
                <a:lnTo>
                  <a:pt x="2051334" y="1024217"/>
                </a:lnTo>
                <a:lnTo>
                  <a:pt x="2044049" y="1060589"/>
                </a:lnTo>
                <a:lnTo>
                  <a:pt x="2024138" y="1090171"/>
                </a:lnTo>
                <a:lnTo>
                  <a:pt x="1994514" y="1110054"/>
                </a:lnTo>
                <a:lnTo>
                  <a:pt x="1958091" y="1117328"/>
                </a:lnTo>
                <a:close/>
              </a:path>
              <a:path w="2051685" h="2048510">
                <a:moveTo>
                  <a:pt x="1025667" y="2048435"/>
                </a:moveTo>
                <a:lnTo>
                  <a:pt x="989244" y="2041161"/>
                </a:lnTo>
                <a:lnTo>
                  <a:pt x="959620" y="2021278"/>
                </a:lnTo>
                <a:lnTo>
                  <a:pt x="939709" y="1991696"/>
                </a:lnTo>
                <a:lnTo>
                  <a:pt x="932424" y="1955324"/>
                </a:lnTo>
                <a:lnTo>
                  <a:pt x="939709" y="1918953"/>
                </a:lnTo>
                <a:lnTo>
                  <a:pt x="959620" y="1889371"/>
                </a:lnTo>
                <a:lnTo>
                  <a:pt x="989244" y="1869488"/>
                </a:lnTo>
                <a:lnTo>
                  <a:pt x="1025667" y="1862214"/>
                </a:lnTo>
                <a:lnTo>
                  <a:pt x="1061543" y="1869488"/>
                </a:lnTo>
                <a:lnTo>
                  <a:pt x="1091228" y="1889371"/>
                </a:lnTo>
                <a:lnTo>
                  <a:pt x="1111442" y="1918953"/>
                </a:lnTo>
                <a:lnTo>
                  <a:pt x="1118909" y="1955324"/>
                </a:lnTo>
                <a:lnTo>
                  <a:pt x="1111625" y="1991696"/>
                </a:lnTo>
                <a:lnTo>
                  <a:pt x="1091713" y="2021278"/>
                </a:lnTo>
                <a:lnTo>
                  <a:pt x="1062090" y="2041161"/>
                </a:lnTo>
                <a:lnTo>
                  <a:pt x="1025667" y="2048435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07194" y="4797847"/>
            <a:ext cx="2051685" cy="1043940"/>
          </a:xfrm>
          <a:custGeom>
            <a:avLst/>
            <a:gdLst/>
            <a:ahLst/>
            <a:cxnLst/>
            <a:rect l="l" t="t" r="r" b="b"/>
            <a:pathLst>
              <a:path w="2051685" h="1043939">
                <a:moveTo>
                  <a:pt x="93242" y="186221"/>
                </a:moveTo>
                <a:lnTo>
                  <a:pt x="56819" y="178947"/>
                </a:lnTo>
                <a:lnTo>
                  <a:pt x="27195" y="159064"/>
                </a:lnTo>
                <a:lnTo>
                  <a:pt x="7284" y="129482"/>
                </a:lnTo>
                <a:lnTo>
                  <a:pt x="0" y="93110"/>
                </a:lnTo>
                <a:lnTo>
                  <a:pt x="7284" y="56739"/>
                </a:lnTo>
                <a:lnTo>
                  <a:pt x="27195" y="27157"/>
                </a:lnTo>
                <a:lnTo>
                  <a:pt x="56819" y="7274"/>
                </a:lnTo>
                <a:lnTo>
                  <a:pt x="93242" y="0"/>
                </a:lnTo>
                <a:lnTo>
                  <a:pt x="129665" y="7274"/>
                </a:lnTo>
                <a:lnTo>
                  <a:pt x="159289" y="27157"/>
                </a:lnTo>
                <a:lnTo>
                  <a:pt x="179200" y="56739"/>
                </a:lnTo>
                <a:lnTo>
                  <a:pt x="186484" y="93110"/>
                </a:lnTo>
                <a:lnTo>
                  <a:pt x="179200" y="129482"/>
                </a:lnTo>
                <a:lnTo>
                  <a:pt x="159289" y="159064"/>
                </a:lnTo>
                <a:lnTo>
                  <a:pt x="129665" y="178947"/>
                </a:lnTo>
                <a:lnTo>
                  <a:pt x="93242" y="186221"/>
                </a:lnTo>
                <a:close/>
              </a:path>
              <a:path w="2051685" h="1043939">
                <a:moveTo>
                  <a:pt x="1025667" y="186221"/>
                </a:moveTo>
                <a:lnTo>
                  <a:pt x="989244" y="178947"/>
                </a:lnTo>
                <a:lnTo>
                  <a:pt x="959620" y="159064"/>
                </a:lnTo>
                <a:lnTo>
                  <a:pt x="939709" y="129482"/>
                </a:lnTo>
                <a:lnTo>
                  <a:pt x="932424" y="93110"/>
                </a:lnTo>
                <a:lnTo>
                  <a:pt x="939709" y="56739"/>
                </a:lnTo>
                <a:lnTo>
                  <a:pt x="959620" y="27157"/>
                </a:lnTo>
                <a:lnTo>
                  <a:pt x="989244" y="7274"/>
                </a:lnTo>
                <a:lnTo>
                  <a:pt x="1025667" y="0"/>
                </a:lnTo>
                <a:lnTo>
                  <a:pt x="1061543" y="7274"/>
                </a:lnTo>
                <a:lnTo>
                  <a:pt x="1091228" y="27157"/>
                </a:lnTo>
                <a:lnTo>
                  <a:pt x="1111442" y="56739"/>
                </a:lnTo>
                <a:lnTo>
                  <a:pt x="1118909" y="93110"/>
                </a:lnTo>
                <a:lnTo>
                  <a:pt x="1111625" y="129482"/>
                </a:lnTo>
                <a:lnTo>
                  <a:pt x="1091713" y="159064"/>
                </a:lnTo>
                <a:lnTo>
                  <a:pt x="1062090" y="178947"/>
                </a:lnTo>
                <a:lnTo>
                  <a:pt x="1025667" y="186221"/>
                </a:lnTo>
                <a:close/>
              </a:path>
              <a:path w="2051685" h="1043939">
                <a:moveTo>
                  <a:pt x="2047458" y="1043567"/>
                </a:moveTo>
                <a:lnTo>
                  <a:pt x="1868724" y="1043567"/>
                </a:lnTo>
                <a:lnTo>
                  <a:pt x="1864849" y="1024217"/>
                </a:lnTo>
                <a:lnTo>
                  <a:pt x="1872134" y="987846"/>
                </a:lnTo>
                <a:lnTo>
                  <a:pt x="1892045" y="958264"/>
                </a:lnTo>
                <a:lnTo>
                  <a:pt x="1921669" y="938381"/>
                </a:lnTo>
                <a:lnTo>
                  <a:pt x="1958091" y="931107"/>
                </a:lnTo>
                <a:lnTo>
                  <a:pt x="1994514" y="938381"/>
                </a:lnTo>
                <a:lnTo>
                  <a:pt x="2024138" y="958264"/>
                </a:lnTo>
                <a:lnTo>
                  <a:pt x="2044049" y="987846"/>
                </a:lnTo>
                <a:lnTo>
                  <a:pt x="2051334" y="1024217"/>
                </a:lnTo>
                <a:lnTo>
                  <a:pt x="2047458" y="1043567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46474" y="2162540"/>
            <a:ext cx="46355" cy="157480"/>
          </a:xfrm>
          <a:custGeom>
            <a:avLst/>
            <a:gdLst/>
            <a:ahLst/>
            <a:cxnLst/>
            <a:rect l="l" t="t" r="r" b="b"/>
            <a:pathLst>
              <a:path w="46354" h="157480">
                <a:moveTo>
                  <a:pt x="46100" y="157283"/>
                </a:moveTo>
                <a:lnTo>
                  <a:pt x="27195" y="144595"/>
                </a:lnTo>
                <a:lnTo>
                  <a:pt x="7284" y="115013"/>
                </a:lnTo>
                <a:lnTo>
                  <a:pt x="0" y="78641"/>
                </a:lnTo>
                <a:lnTo>
                  <a:pt x="7284" y="42270"/>
                </a:lnTo>
                <a:lnTo>
                  <a:pt x="27195" y="12688"/>
                </a:lnTo>
                <a:lnTo>
                  <a:pt x="46100" y="0"/>
                </a:lnTo>
                <a:lnTo>
                  <a:pt x="46100" y="157283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646474" y="4812315"/>
            <a:ext cx="46355" cy="157480"/>
          </a:xfrm>
          <a:custGeom>
            <a:avLst/>
            <a:gdLst/>
            <a:ahLst/>
            <a:cxnLst/>
            <a:rect l="l" t="t" r="r" b="b"/>
            <a:pathLst>
              <a:path w="46354" h="157479">
                <a:moveTo>
                  <a:pt x="46100" y="157283"/>
                </a:moveTo>
                <a:lnTo>
                  <a:pt x="27195" y="144595"/>
                </a:lnTo>
                <a:lnTo>
                  <a:pt x="7284" y="115013"/>
                </a:lnTo>
                <a:lnTo>
                  <a:pt x="0" y="78641"/>
                </a:lnTo>
                <a:lnTo>
                  <a:pt x="7284" y="42270"/>
                </a:lnTo>
                <a:lnTo>
                  <a:pt x="27195" y="12688"/>
                </a:lnTo>
                <a:lnTo>
                  <a:pt x="46100" y="0"/>
                </a:lnTo>
                <a:lnTo>
                  <a:pt x="46100" y="157283"/>
                </a:lnTo>
                <a:close/>
              </a:path>
            </a:pathLst>
          </a:custGeom>
          <a:solidFill>
            <a:srgbClr val="B9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07194" y="2150658"/>
            <a:ext cx="2051685" cy="2045970"/>
          </a:xfrm>
          <a:custGeom>
            <a:avLst/>
            <a:gdLst/>
            <a:ahLst/>
            <a:cxnLst/>
            <a:rect l="l" t="t" r="r" b="b"/>
            <a:pathLst>
              <a:path w="2051685" h="2045970">
                <a:moveTo>
                  <a:pt x="1895930" y="181048"/>
                </a:moveTo>
                <a:lnTo>
                  <a:pt x="1868734" y="153891"/>
                </a:lnTo>
                <a:lnTo>
                  <a:pt x="1932191" y="90524"/>
                </a:lnTo>
                <a:lnTo>
                  <a:pt x="1868734" y="27157"/>
                </a:lnTo>
                <a:lnTo>
                  <a:pt x="1895930" y="0"/>
                </a:lnTo>
                <a:lnTo>
                  <a:pt x="1958091" y="63367"/>
                </a:lnTo>
                <a:lnTo>
                  <a:pt x="2012483" y="63367"/>
                </a:lnTo>
                <a:lnTo>
                  <a:pt x="1985287" y="90524"/>
                </a:lnTo>
                <a:lnTo>
                  <a:pt x="2012483" y="117681"/>
                </a:lnTo>
                <a:lnTo>
                  <a:pt x="1958091" y="117681"/>
                </a:lnTo>
                <a:lnTo>
                  <a:pt x="1895930" y="181048"/>
                </a:lnTo>
                <a:close/>
              </a:path>
              <a:path w="2051685" h="2045970">
                <a:moveTo>
                  <a:pt x="2012483" y="63367"/>
                </a:moveTo>
                <a:lnTo>
                  <a:pt x="1958091" y="63367"/>
                </a:lnTo>
                <a:lnTo>
                  <a:pt x="2021548" y="0"/>
                </a:lnTo>
                <a:lnTo>
                  <a:pt x="2048744" y="27157"/>
                </a:lnTo>
                <a:lnTo>
                  <a:pt x="2012483" y="63367"/>
                </a:lnTo>
                <a:close/>
              </a:path>
              <a:path w="2051685" h="2045970">
                <a:moveTo>
                  <a:pt x="2021548" y="181048"/>
                </a:moveTo>
                <a:lnTo>
                  <a:pt x="1958091" y="117681"/>
                </a:lnTo>
                <a:lnTo>
                  <a:pt x="2012483" y="117681"/>
                </a:lnTo>
                <a:lnTo>
                  <a:pt x="2048744" y="153891"/>
                </a:lnTo>
                <a:lnTo>
                  <a:pt x="2021548" y="181048"/>
                </a:lnTo>
                <a:close/>
              </a:path>
              <a:path w="2051685" h="2045970">
                <a:moveTo>
                  <a:pt x="1958091" y="2045848"/>
                </a:moveTo>
                <a:lnTo>
                  <a:pt x="1921669" y="2038574"/>
                </a:lnTo>
                <a:lnTo>
                  <a:pt x="1892045" y="2018691"/>
                </a:lnTo>
                <a:lnTo>
                  <a:pt x="1872134" y="1989109"/>
                </a:lnTo>
                <a:lnTo>
                  <a:pt x="1864849" y="1952738"/>
                </a:lnTo>
                <a:lnTo>
                  <a:pt x="1872134" y="1916366"/>
                </a:lnTo>
                <a:lnTo>
                  <a:pt x="1892045" y="1886784"/>
                </a:lnTo>
                <a:lnTo>
                  <a:pt x="1921669" y="1866901"/>
                </a:lnTo>
                <a:lnTo>
                  <a:pt x="1958091" y="1859627"/>
                </a:lnTo>
                <a:lnTo>
                  <a:pt x="1994514" y="1866901"/>
                </a:lnTo>
                <a:lnTo>
                  <a:pt x="2024138" y="1886784"/>
                </a:lnTo>
                <a:lnTo>
                  <a:pt x="2031972" y="1898423"/>
                </a:lnTo>
                <a:lnTo>
                  <a:pt x="1958091" y="1898423"/>
                </a:lnTo>
                <a:lnTo>
                  <a:pt x="1937027" y="1902727"/>
                </a:lnTo>
                <a:lnTo>
                  <a:pt x="1919726" y="1914427"/>
                </a:lnTo>
                <a:lnTo>
                  <a:pt x="1908010" y="1931703"/>
                </a:lnTo>
                <a:lnTo>
                  <a:pt x="1903700" y="1952738"/>
                </a:lnTo>
                <a:lnTo>
                  <a:pt x="1908010" y="1973773"/>
                </a:lnTo>
                <a:lnTo>
                  <a:pt x="1919726" y="1991049"/>
                </a:lnTo>
                <a:lnTo>
                  <a:pt x="1937027" y="2002748"/>
                </a:lnTo>
                <a:lnTo>
                  <a:pt x="1958091" y="2007052"/>
                </a:lnTo>
                <a:lnTo>
                  <a:pt x="2031972" y="2007052"/>
                </a:lnTo>
                <a:lnTo>
                  <a:pt x="2024138" y="2018691"/>
                </a:lnTo>
                <a:lnTo>
                  <a:pt x="1994514" y="2038574"/>
                </a:lnTo>
                <a:lnTo>
                  <a:pt x="1958091" y="2045848"/>
                </a:lnTo>
                <a:close/>
              </a:path>
              <a:path w="2051685" h="2045970">
                <a:moveTo>
                  <a:pt x="2031972" y="2007052"/>
                </a:moveTo>
                <a:lnTo>
                  <a:pt x="1958091" y="2007052"/>
                </a:lnTo>
                <a:lnTo>
                  <a:pt x="1979156" y="2002748"/>
                </a:lnTo>
                <a:lnTo>
                  <a:pt x="1996457" y="1991049"/>
                </a:lnTo>
                <a:lnTo>
                  <a:pt x="2008173" y="1973773"/>
                </a:lnTo>
                <a:lnTo>
                  <a:pt x="2012483" y="1952738"/>
                </a:lnTo>
                <a:lnTo>
                  <a:pt x="2008173" y="1931703"/>
                </a:lnTo>
                <a:lnTo>
                  <a:pt x="1996457" y="1914427"/>
                </a:lnTo>
                <a:lnTo>
                  <a:pt x="1979156" y="1902727"/>
                </a:lnTo>
                <a:lnTo>
                  <a:pt x="1958091" y="1898423"/>
                </a:lnTo>
                <a:lnTo>
                  <a:pt x="2031972" y="1898423"/>
                </a:lnTo>
                <a:lnTo>
                  <a:pt x="2044049" y="1916366"/>
                </a:lnTo>
                <a:lnTo>
                  <a:pt x="2051334" y="1952738"/>
                </a:lnTo>
                <a:lnTo>
                  <a:pt x="2044049" y="1989109"/>
                </a:lnTo>
                <a:lnTo>
                  <a:pt x="2031972" y="2007052"/>
                </a:lnTo>
                <a:close/>
              </a:path>
              <a:path w="2051685" h="2045970">
                <a:moveTo>
                  <a:pt x="962210" y="1112155"/>
                </a:moveTo>
                <a:lnTo>
                  <a:pt x="935014" y="1084998"/>
                </a:lnTo>
                <a:lnTo>
                  <a:pt x="998471" y="1021631"/>
                </a:lnTo>
                <a:lnTo>
                  <a:pt x="935014" y="958264"/>
                </a:lnTo>
                <a:lnTo>
                  <a:pt x="962210" y="931106"/>
                </a:lnTo>
                <a:lnTo>
                  <a:pt x="1024372" y="994473"/>
                </a:lnTo>
                <a:lnTo>
                  <a:pt x="1078763" y="994473"/>
                </a:lnTo>
                <a:lnTo>
                  <a:pt x="1051567" y="1021631"/>
                </a:lnTo>
                <a:lnTo>
                  <a:pt x="1078763" y="1048788"/>
                </a:lnTo>
                <a:lnTo>
                  <a:pt x="1024372" y="1048788"/>
                </a:lnTo>
                <a:lnTo>
                  <a:pt x="962210" y="1112155"/>
                </a:lnTo>
                <a:close/>
              </a:path>
              <a:path w="2051685" h="2045970">
                <a:moveTo>
                  <a:pt x="1078763" y="994473"/>
                </a:moveTo>
                <a:lnTo>
                  <a:pt x="1024372" y="994473"/>
                </a:lnTo>
                <a:lnTo>
                  <a:pt x="1087828" y="931106"/>
                </a:lnTo>
                <a:lnTo>
                  <a:pt x="1115024" y="958264"/>
                </a:lnTo>
                <a:lnTo>
                  <a:pt x="1078763" y="994473"/>
                </a:lnTo>
                <a:close/>
              </a:path>
              <a:path w="2051685" h="2045970">
                <a:moveTo>
                  <a:pt x="1087828" y="1112155"/>
                </a:moveTo>
                <a:lnTo>
                  <a:pt x="1024372" y="1048788"/>
                </a:lnTo>
                <a:lnTo>
                  <a:pt x="1078763" y="1048788"/>
                </a:lnTo>
                <a:lnTo>
                  <a:pt x="1115024" y="1084998"/>
                </a:lnTo>
                <a:lnTo>
                  <a:pt x="1087828" y="1112155"/>
                </a:lnTo>
                <a:close/>
              </a:path>
              <a:path w="2051685" h="2045970">
                <a:moveTo>
                  <a:pt x="93242" y="1114741"/>
                </a:moveTo>
                <a:lnTo>
                  <a:pt x="56819" y="1107467"/>
                </a:lnTo>
                <a:lnTo>
                  <a:pt x="27195" y="1087584"/>
                </a:lnTo>
                <a:lnTo>
                  <a:pt x="7284" y="1058002"/>
                </a:lnTo>
                <a:lnTo>
                  <a:pt x="0" y="1021631"/>
                </a:lnTo>
                <a:lnTo>
                  <a:pt x="7284" y="985259"/>
                </a:lnTo>
                <a:lnTo>
                  <a:pt x="27195" y="955677"/>
                </a:lnTo>
                <a:lnTo>
                  <a:pt x="56819" y="935794"/>
                </a:lnTo>
                <a:lnTo>
                  <a:pt x="93242" y="928520"/>
                </a:lnTo>
                <a:lnTo>
                  <a:pt x="129665" y="935794"/>
                </a:lnTo>
                <a:lnTo>
                  <a:pt x="159289" y="955677"/>
                </a:lnTo>
                <a:lnTo>
                  <a:pt x="167123" y="967316"/>
                </a:lnTo>
                <a:lnTo>
                  <a:pt x="93242" y="967316"/>
                </a:lnTo>
                <a:lnTo>
                  <a:pt x="72177" y="971620"/>
                </a:lnTo>
                <a:lnTo>
                  <a:pt x="54877" y="983320"/>
                </a:lnTo>
                <a:lnTo>
                  <a:pt x="43161" y="1000596"/>
                </a:lnTo>
                <a:lnTo>
                  <a:pt x="38851" y="1021631"/>
                </a:lnTo>
                <a:lnTo>
                  <a:pt x="43161" y="1042666"/>
                </a:lnTo>
                <a:lnTo>
                  <a:pt x="54877" y="1059942"/>
                </a:lnTo>
                <a:lnTo>
                  <a:pt x="72177" y="1071641"/>
                </a:lnTo>
                <a:lnTo>
                  <a:pt x="93242" y="1075945"/>
                </a:lnTo>
                <a:lnTo>
                  <a:pt x="167123" y="1075945"/>
                </a:lnTo>
                <a:lnTo>
                  <a:pt x="159289" y="1087584"/>
                </a:lnTo>
                <a:lnTo>
                  <a:pt x="129665" y="1107467"/>
                </a:lnTo>
                <a:lnTo>
                  <a:pt x="93242" y="1114741"/>
                </a:lnTo>
                <a:close/>
              </a:path>
              <a:path w="2051685" h="2045970">
                <a:moveTo>
                  <a:pt x="167123" y="1075945"/>
                </a:moveTo>
                <a:lnTo>
                  <a:pt x="93242" y="1075945"/>
                </a:lnTo>
                <a:lnTo>
                  <a:pt x="114306" y="1071641"/>
                </a:lnTo>
                <a:lnTo>
                  <a:pt x="131607" y="1059942"/>
                </a:lnTo>
                <a:lnTo>
                  <a:pt x="143323" y="1042666"/>
                </a:lnTo>
                <a:lnTo>
                  <a:pt x="147633" y="1021631"/>
                </a:lnTo>
                <a:lnTo>
                  <a:pt x="143323" y="1000596"/>
                </a:lnTo>
                <a:lnTo>
                  <a:pt x="131607" y="983320"/>
                </a:lnTo>
                <a:lnTo>
                  <a:pt x="114306" y="971620"/>
                </a:lnTo>
                <a:lnTo>
                  <a:pt x="93242" y="967316"/>
                </a:lnTo>
                <a:lnTo>
                  <a:pt x="167123" y="967316"/>
                </a:lnTo>
                <a:lnTo>
                  <a:pt x="179200" y="985259"/>
                </a:lnTo>
                <a:lnTo>
                  <a:pt x="186484" y="1021631"/>
                </a:lnTo>
                <a:lnTo>
                  <a:pt x="179200" y="1058002"/>
                </a:lnTo>
                <a:lnTo>
                  <a:pt x="167123" y="1075945"/>
                </a:lnTo>
                <a:close/>
              </a:path>
              <a:path w="2051685" h="2045970">
                <a:moveTo>
                  <a:pt x="31080" y="2041969"/>
                </a:moveTo>
                <a:lnTo>
                  <a:pt x="3884" y="2014811"/>
                </a:lnTo>
                <a:lnTo>
                  <a:pt x="67341" y="1951444"/>
                </a:lnTo>
                <a:lnTo>
                  <a:pt x="3884" y="1888077"/>
                </a:lnTo>
                <a:lnTo>
                  <a:pt x="31080" y="1860920"/>
                </a:lnTo>
                <a:lnTo>
                  <a:pt x="94537" y="1924287"/>
                </a:lnTo>
                <a:lnTo>
                  <a:pt x="147633" y="1924287"/>
                </a:lnTo>
                <a:lnTo>
                  <a:pt x="120438" y="1951444"/>
                </a:lnTo>
                <a:lnTo>
                  <a:pt x="147633" y="1978602"/>
                </a:lnTo>
                <a:lnTo>
                  <a:pt x="94537" y="1978602"/>
                </a:lnTo>
                <a:lnTo>
                  <a:pt x="31080" y="2041969"/>
                </a:lnTo>
                <a:close/>
              </a:path>
              <a:path w="2051685" h="2045970">
                <a:moveTo>
                  <a:pt x="147633" y="1924287"/>
                </a:moveTo>
                <a:lnTo>
                  <a:pt x="94537" y="1924287"/>
                </a:lnTo>
                <a:lnTo>
                  <a:pt x="156699" y="1860920"/>
                </a:lnTo>
                <a:lnTo>
                  <a:pt x="183894" y="1888077"/>
                </a:lnTo>
                <a:lnTo>
                  <a:pt x="147633" y="1924287"/>
                </a:lnTo>
                <a:close/>
              </a:path>
              <a:path w="2051685" h="2045970">
                <a:moveTo>
                  <a:pt x="156699" y="2041969"/>
                </a:moveTo>
                <a:lnTo>
                  <a:pt x="94537" y="1978602"/>
                </a:lnTo>
                <a:lnTo>
                  <a:pt x="147633" y="1978602"/>
                </a:lnTo>
                <a:lnTo>
                  <a:pt x="183894" y="2014811"/>
                </a:lnTo>
                <a:lnTo>
                  <a:pt x="156699" y="2041969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07194" y="4800433"/>
            <a:ext cx="2049145" cy="1041400"/>
          </a:xfrm>
          <a:custGeom>
            <a:avLst/>
            <a:gdLst/>
            <a:ahLst/>
            <a:cxnLst/>
            <a:rect l="l" t="t" r="r" b="b"/>
            <a:pathLst>
              <a:path w="2049145" h="1041400">
                <a:moveTo>
                  <a:pt x="1895930" y="181048"/>
                </a:moveTo>
                <a:lnTo>
                  <a:pt x="1868734" y="153891"/>
                </a:lnTo>
                <a:lnTo>
                  <a:pt x="1932191" y="90524"/>
                </a:lnTo>
                <a:lnTo>
                  <a:pt x="1868734" y="27157"/>
                </a:lnTo>
                <a:lnTo>
                  <a:pt x="1895930" y="0"/>
                </a:lnTo>
                <a:lnTo>
                  <a:pt x="1958091" y="63367"/>
                </a:lnTo>
                <a:lnTo>
                  <a:pt x="2012483" y="63367"/>
                </a:lnTo>
                <a:lnTo>
                  <a:pt x="1985287" y="90524"/>
                </a:lnTo>
                <a:lnTo>
                  <a:pt x="2012483" y="117681"/>
                </a:lnTo>
                <a:lnTo>
                  <a:pt x="1958091" y="117681"/>
                </a:lnTo>
                <a:lnTo>
                  <a:pt x="1895930" y="181048"/>
                </a:lnTo>
                <a:close/>
              </a:path>
              <a:path w="2049145" h="1041400">
                <a:moveTo>
                  <a:pt x="2012483" y="63367"/>
                </a:moveTo>
                <a:lnTo>
                  <a:pt x="1958091" y="63367"/>
                </a:lnTo>
                <a:lnTo>
                  <a:pt x="2021548" y="0"/>
                </a:lnTo>
                <a:lnTo>
                  <a:pt x="2048744" y="27157"/>
                </a:lnTo>
                <a:lnTo>
                  <a:pt x="2012483" y="63367"/>
                </a:lnTo>
                <a:close/>
              </a:path>
              <a:path w="2049145" h="1041400">
                <a:moveTo>
                  <a:pt x="2021548" y="181048"/>
                </a:moveTo>
                <a:lnTo>
                  <a:pt x="1958091" y="117681"/>
                </a:lnTo>
                <a:lnTo>
                  <a:pt x="2012483" y="117681"/>
                </a:lnTo>
                <a:lnTo>
                  <a:pt x="2048744" y="153891"/>
                </a:lnTo>
                <a:lnTo>
                  <a:pt x="2021548" y="181048"/>
                </a:lnTo>
                <a:close/>
              </a:path>
              <a:path w="2049145" h="1041400">
                <a:moveTo>
                  <a:pt x="1070945" y="1040981"/>
                </a:moveTo>
                <a:lnTo>
                  <a:pt x="979094" y="1040981"/>
                </a:lnTo>
                <a:lnTo>
                  <a:pt x="998471" y="1021631"/>
                </a:lnTo>
                <a:lnTo>
                  <a:pt x="935014" y="958264"/>
                </a:lnTo>
                <a:lnTo>
                  <a:pt x="962210" y="931106"/>
                </a:lnTo>
                <a:lnTo>
                  <a:pt x="1024372" y="994473"/>
                </a:lnTo>
                <a:lnTo>
                  <a:pt x="1078763" y="994473"/>
                </a:lnTo>
                <a:lnTo>
                  <a:pt x="1051567" y="1021631"/>
                </a:lnTo>
                <a:lnTo>
                  <a:pt x="1070945" y="1040981"/>
                </a:lnTo>
                <a:close/>
              </a:path>
              <a:path w="2049145" h="1041400">
                <a:moveTo>
                  <a:pt x="1078763" y="994473"/>
                </a:moveTo>
                <a:lnTo>
                  <a:pt x="1024372" y="994473"/>
                </a:lnTo>
                <a:lnTo>
                  <a:pt x="1087828" y="931106"/>
                </a:lnTo>
                <a:lnTo>
                  <a:pt x="1115024" y="958264"/>
                </a:lnTo>
                <a:lnTo>
                  <a:pt x="1078763" y="994473"/>
                </a:lnTo>
                <a:close/>
              </a:path>
              <a:path w="2049145" h="1041400">
                <a:moveTo>
                  <a:pt x="42815" y="1040981"/>
                </a:moveTo>
                <a:lnTo>
                  <a:pt x="3875" y="1040981"/>
                </a:lnTo>
                <a:lnTo>
                  <a:pt x="0" y="1021631"/>
                </a:lnTo>
                <a:lnTo>
                  <a:pt x="7284" y="985259"/>
                </a:lnTo>
                <a:lnTo>
                  <a:pt x="27195" y="955677"/>
                </a:lnTo>
                <a:lnTo>
                  <a:pt x="56819" y="935794"/>
                </a:lnTo>
                <a:lnTo>
                  <a:pt x="93242" y="928520"/>
                </a:lnTo>
                <a:lnTo>
                  <a:pt x="129665" y="935794"/>
                </a:lnTo>
                <a:lnTo>
                  <a:pt x="159289" y="955677"/>
                </a:lnTo>
                <a:lnTo>
                  <a:pt x="167123" y="967316"/>
                </a:lnTo>
                <a:lnTo>
                  <a:pt x="93242" y="967316"/>
                </a:lnTo>
                <a:lnTo>
                  <a:pt x="72177" y="971620"/>
                </a:lnTo>
                <a:lnTo>
                  <a:pt x="54877" y="983320"/>
                </a:lnTo>
                <a:lnTo>
                  <a:pt x="43161" y="1000596"/>
                </a:lnTo>
                <a:lnTo>
                  <a:pt x="38851" y="1021631"/>
                </a:lnTo>
                <a:lnTo>
                  <a:pt x="42815" y="1040981"/>
                </a:lnTo>
                <a:close/>
              </a:path>
              <a:path w="2049145" h="1041400">
                <a:moveTo>
                  <a:pt x="182609" y="1040981"/>
                </a:moveTo>
                <a:lnTo>
                  <a:pt x="143669" y="1040981"/>
                </a:lnTo>
                <a:lnTo>
                  <a:pt x="147633" y="1021631"/>
                </a:lnTo>
                <a:lnTo>
                  <a:pt x="143323" y="1000596"/>
                </a:lnTo>
                <a:lnTo>
                  <a:pt x="131607" y="983320"/>
                </a:lnTo>
                <a:lnTo>
                  <a:pt x="114306" y="971620"/>
                </a:lnTo>
                <a:lnTo>
                  <a:pt x="93242" y="967316"/>
                </a:lnTo>
                <a:lnTo>
                  <a:pt x="167123" y="967316"/>
                </a:lnTo>
                <a:lnTo>
                  <a:pt x="179200" y="985259"/>
                </a:lnTo>
                <a:lnTo>
                  <a:pt x="186484" y="1021631"/>
                </a:lnTo>
                <a:lnTo>
                  <a:pt x="182609" y="1040981"/>
                </a:lnTo>
                <a:close/>
              </a:path>
            </a:pathLst>
          </a:custGeom>
          <a:solidFill>
            <a:srgbClr val="0F0E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76400" y="1054127"/>
            <a:ext cx="4179315" cy="82299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"/>
          <p:cNvSpPr txBox="1">
            <a:spLocks/>
          </p:cNvSpPr>
          <p:nvPr/>
        </p:nvSpPr>
        <p:spPr>
          <a:xfrm>
            <a:off x="5839476" y="667533"/>
            <a:ext cx="11531049" cy="2991203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>
            <a:lvl1pPr>
              <a:defRPr sz="7000" b="1" i="0">
                <a:solidFill>
                  <a:srgbClr val="0F0E0D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145540" marR="5080" indent="-1133475" algn="just">
              <a:spcBef>
                <a:spcPts val="1105"/>
              </a:spcBef>
            </a:pPr>
            <a:r>
              <a:rPr lang="ru-RU" sz="3200" spc="545" dirty="0" smtClean="0"/>
              <a:t>        Если </a:t>
            </a:r>
            <a:r>
              <a:rPr lang="ru-RU" sz="3200" spc="545" dirty="0"/>
              <a:t>кто-то не </a:t>
            </a:r>
            <a:r>
              <a:rPr lang="ru-RU" sz="3200" spc="545" dirty="0" smtClean="0"/>
              <a:t>успел или не имел возможность ответить на вопросы, Вы все ещё можете поучаствовать в нашем Новогоднем </a:t>
            </a:r>
            <a:r>
              <a:rPr lang="en-US" sz="3200" spc="-40" dirty="0" smtClean="0">
                <a:hlinkClick r:id="rId7"/>
              </a:rPr>
              <a:t>challenge</a:t>
            </a:r>
            <a:r>
              <a:rPr lang="ru-RU" sz="3200" spc="545" dirty="0" smtClean="0"/>
              <a:t> по ссылке</a:t>
            </a:r>
            <a:r>
              <a:rPr lang="ru-RU" sz="3200" spc="545" dirty="0" smtClean="0"/>
              <a:t>:</a:t>
            </a:r>
            <a:endParaRPr lang="en-US" sz="3200" spc="545" dirty="0" smtClean="0"/>
          </a:p>
          <a:p>
            <a:pPr marL="1144588" marR="5080" indent="-61913" algn="just">
              <a:spcBef>
                <a:spcPts val="1105"/>
              </a:spcBef>
            </a:pPr>
            <a:r>
              <a:rPr lang="en-US" sz="2400" kern="0" dirty="0" smtClean="0">
                <a:solidFill>
                  <a:srgbClr val="0066FF"/>
                </a:solidFill>
              </a:rPr>
              <a:t> https</a:t>
            </a:r>
            <a:r>
              <a:rPr lang="en-US" sz="2400" kern="0" dirty="0">
                <a:solidFill>
                  <a:srgbClr val="0066FF"/>
                </a:solidFill>
              </a:rPr>
              <a:t>://kahoot.it/challenge/04355365?challenge-id=63086e4d-3718-4620-a329-bb9bf1cd1769_1638295974408</a:t>
            </a:r>
            <a:endParaRPr lang="ru-RU" sz="2400" kern="0" dirty="0">
              <a:solidFill>
                <a:srgbClr val="0066FF"/>
              </a:solidFill>
            </a:endParaRPr>
          </a:p>
        </p:txBody>
      </p:sp>
      <p:sp>
        <p:nvSpPr>
          <p:cNvPr id="25" name="object 16"/>
          <p:cNvSpPr txBox="1"/>
          <p:nvPr/>
        </p:nvSpPr>
        <p:spPr>
          <a:xfrm>
            <a:off x="5441876" y="7353300"/>
            <a:ext cx="2101923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35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1</a:t>
            </a:r>
            <a:endParaRPr sz="3000" dirty="0">
              <a:latin typeface="Lucida Sans"/>
              <a:cs typeface="Lucida Sans"/>
            </a:endParaRPr>
          </a:p>
        </p:txBody>
      </p:sp>
      <p:sp>
        <p:nvSpPr>
          <p:cNvPr id="26" name="object 17"/>
          <p:cNvSpPr txBox="1"/>
          <p:nvPr/>
        </p:nvSpPr>
        <p:spPr>
          <a:xfrm>
            <a:off x="5105400" y="7833326"/>
            <a:ext cx="3359077" cy="712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https://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vk.me/join/AJQ1d6a43xkkRUAgjEPhyMob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</a:t>
            </a:r>
            <a:endParaRPr lang="en-US" sz="2000" b="1" spc="11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27" name="object 18"/>
          <p:cNvSpPr txBox="1"/>
          <p:nvPr/>
        </p:nvSpPr>
        <p:spPr>
          <a:xfrm>
            <a:off x="10165645" y="7353300"/>
            <a:ext cx="2178755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35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lang="ru-RU"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ru-RU"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2</a:t>
            </a:r>
            <a:endParaRPr lang="ru-RU" sz="3000" dirty="0">
              <a:latin typeface="Lucida Sans"/>
              <a:cs typeface="Lucida Sans"/>
            </a:endParaRPr>
          </a:p>
        </p:txBody>
      </p:sp>
      <p:sp>
        <p:nvSpPr>
          <p:cNvPr id="28" name="object 20"/>
          <p:cNvSpPr txBox="1"/>
          <p:nvPr/>
        </p:nvSpPr>
        <p:spPr>
          <a:xfrm>
            <a:off x="14881050" y="7353300"/>
            <a:ext cx="188295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000" b="1" spc="-35" dirty="0" smtClean="0">
                <a:solidFill>
                  <a:srgbClr val="0F0E0D"/>
                </a:solidFill>
                <a:latin typeface="Lucida Sans"/>
                <a:cs typeface="Lucida Sans"/>
              </a:rPr>
              <a:t>Команда</a:t>
            </a:r>
            <a:r>
              <a:rPr lang="ru-RU" sz="3000" b="1" spc="-210" dirty="0" smtClean="0">
                <a:solidFill>
                  <a:srgbClr val="0F0E0D"/>
                </a:solidFill>
                <a:latin typeface="Lucida Sans"/>
                <a:cs typeface="Lucida Sans"/>
              </a:rPr>
              <a:t> </a:t>
            </a:r>
            <a:r>
              <a:rPr lang="ru-RU" sz="3000" b="1" spc="-815" dirty="0">
                <a:solidFill>
                  <a:srgbClr val="0F0E0D"/>
                </a:solidFill>
                <a:latin typeface="Lucida Sans"/>
                <a:cs typeface="Lucida Sans"/>
              </a:rPr>
              <a:t>3</a:t>
            </a:r>
            <a:endParaRPr lang="ru-RU" sz="3000" dirty="0">
              <a:latin typeface="Lucida Sans"/>
              <a:cs typeface="Lucida Sans"/>
            </a:endParaRPr>
          </a:p>
        </p:txBody>
      </p:sp>
      <p:pic>
        <p:nvPicPr>
          <p:cNvPr id="29" name="Picture 2" descr="https://sun9-57.userapi.com/impg/F0AkKhuidc3IBPNh-r2qM0a2ytUfrWD9STRH7Q/czQABOW_0WM.jpg?size=508x508&amp;quality=96&amp;proxy=1&amp;sign=d5c835201fa1713d520106ebf126838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877" y="854716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 rot="16200000">
            <a:off x="7521774" y="8660481"/>
            <a:ext cx="2480487" cy="425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vk.com/</a:t>
            </a:r>
            <a:r>
              <a:rPr lang="en-US" sz="2000" b="1" spc="110" dirty="0" err="1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Id_ximok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pic>
        <p:nvPicPr>
          <p:cNvPr id="31" name="Picture 4" descr="https://sun9-72.userapi.com/impg/nLG1JMhcfr7d-l0-9aZPa7ZvdGBvAS72vPZR1w/PW63CigdQvQ.jpg?size=508x508&amp;quality=96&amp;proxy=1&amp;sign=29382d9e04b5932dc1663494c5ea7ea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477" y="854716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409" y="8583222"/>
            <a:ext cx="338823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3809" y="8534255"/>
            <a:ext cx="338823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5093848" y="5143500"/>
            <a:ext cx="126441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Напоминаем! </a:t>
            </a:r>
          </a:p>
          <a:p>
            <a:pPr algn="just"/>
            <a:r>
              <a:rPr lang="ru-RU" sz="2800" dirty="0" smtClean="0"/>
              <a:t>Что для каждой из групп представлен свой персональный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internet-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проводНик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r>
              <a:rPr lang="ru-RU" sz="28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Ссылка на следующий ресурс, где был замечен вирус, отправлена Вашим    </a:t>
            </a:r>
            <a:r>
              <a:rPr lang="ru-RU" sz="2800" dirty="0" err="1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проводНиком</a:t>
            </a:r>
            <a:r>
              <a:rPr lang="ru-RU" sz="28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соответствующую Вашей группе беседу. Включайтесь!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717" y="1865313"/>
            <a:ext cx="2251619" cy="2251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object 17"/>
          <p:cNvSpPr txBox="1"/>
          <p:nvPr/>
        </p:nvSpPr>
        <p:spPr>
          <a:xfrm>
            <a:off x="9525000" y="7860446"/>
            <a:ext cx="3359077" cy="712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https://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vk.me/join/AJQ1d6a43xkkRUAgjEPhyMob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</a:t>
            </a:r>
            <a:endParaRPr lang="en-US" sz="2000" b="1" spc="11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47" name="object 17"/>
          <p:cNvSpPr txBox="1"/>
          <p:nvPr/>
        </p:nvSpPr>
        <p:spPr>
          <a:xfrm>
            <a:off x="13944600" y="7810500"/>
            <a:ext cx="3359077" cy="712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https://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  <a:hlinkClick r:id="rId8"/>
              </a:rPr>
              <a:t>vk.me/join/AJQ1d6a43xkkRUAgjEPhyMob</a:t>
            </a:r>
            <a:r>
              <a:rPr lang="en-US" sz="2000" b="1" spc="11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</a:t>
            </a:r>
            <a:endParaRPr lang="en-US" sz="2000" b="1" spc="11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6200000">
            <a:off x="11932278" y="8644162"/>
            <a:ext cx="2362185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</a:t>
            </a: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/</a:t>
            </a:r>
            <a:r>
              <a:rPr lang="ru-RU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16200000">
            <a:off x="16360245" y="8598747"/>
            <a:ext cx="2362185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95"/>
              </a:spcBef>
            </a:pP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vk.com</a:t>
            </a:r>
            <a:r>
              <a:rPr lang="en-US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/</a:t>
            </a:r>
            <a:r>
              <a:rPr lang="ru-RU" sz="2000" b="1" spc="110" dirty="0" smtClean="0">
                <a:solidFill>
                  <a:srgbClr val="0F0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Lucida Sans Unicode"/>
              </a:rPr>
              <a:t>            </a:t>
            </a:r>
            <a:endParaRPr lang="en-US" sz="2000" b="1" spc="110" dirty="0">
              <a:solidFill>
                <a:srgbClr val="0F0E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Lucida Sans Unico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F0E0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</TotalTime>
  <Words>1052</Words>
  <Application>Microsoft Office PowerPoint</Application>
  <PresentationFormat>Произвольный</PresentationFormat>
  <Paragraphs>182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Презентация PowerPoint</vt:lpstr>
      <vt:lpstr>Презентация PowerPoint</vt:lpstr>
      <vt:lpstr>Презентация PowerPoint</vt:lpstr>
      <vt:lpstr>Дополнительные задачи, которые решает онлайн-квест</vt:lpstr>
      <vt:lpstr>Презентация PowerPoint</vt:lpstr>
      <vt:lpstr>Презентация PowerPoint</vt:lpstr>
      <vt:lpstr>Друзья, смотрите! К нам на почту пришло странное письмо!</vt:lpstr>
      <vt:lpstr>Как хорошо, что мы уже собраны вместе!</vt:lpstr>
      <vt:lpstr>Презентация PowerPoint</vt:lpstr>
      <vt:lpstr>Продолжим описание игры</vt:lpstr>
      <vt:lpstr>Станция вторая «INSTAНГ»</vt:lpstr>
      <vt:lpstr>Продолжим описание игры</vt:lpstr>
      <vt:lpstr>Презентация PowerPoint</vt:lpstr>
      <vt:lpstr>Продолжим описание игры</vt:lpstr>
      <vt:lpstr>Станция четвертая - режиссерская</vt:lpstr>
      <vt:lpstr>Продолжим описание игры</vt:lpstr>
      <vt:lpstr>Вот мы и добрались до заключительного задания: ударим по вирусу танцевальной зарядкой - #ЗарядимНовыйГод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Кузякина</dc:creator>
  <cp:lastModifiedBy>Анастасия Кузякина</cp:lastModifiedBy>
  <cp:revision>59</cp:revision>
  <dcterms:created xsi:type="dcterms:W3CDTF">2020-12-05T19:17:32Z</dcterms:created>
  <dcterms:modified xsi:type="dcterms:W3CDTF">2021-11-30T18:30:22Z</dcterms:modified>
</cp:coreProperties>
</file>