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онкурс экология дело каждого\картотека игр природа средняя г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883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онкурс экология дело каждого\картотека игр природа средняя гр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98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онкурс экология дело каждого\картотека игр природа средняя гр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949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онкурс экология дело каждого\картотека игр природа средняя гр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3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онкурс экология дело каждого\картотека игр природа средняя гр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807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онкурс экология дело каждого\картотека игр природа средняя гр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158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RePack by Diakov</cp:lastModifiedBy>
  <cp:revision>2</cp:revision>
  <dcterms:created xsi:type="dcterms:W3CDTF">2022-04-03T11:20:07Z</dcterms:created>
  <dcterms:modified xsi:type="dcterms:W3CDTF">2022-04-06T08:16:00Z</dcterms:modified>
</cp:coreProperties>
</file>