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3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704088"/>
            <a:ext cx="8291264" cy="1500776"/>
          </a:xfrm>
        </p:spPr>
        <p:txBody>
          <a:bodyPr>
            <a:noAutofit/>
          </a:bodyPr>
          <a:lstStyle/>
          <a:p>
            <a:pPr algn="ctr"/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учреждение дополнительного образования</a:t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«Дворец детского творчества» </a:t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Методический конспект урока</a:t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«Аппликация из яичной скорлупы»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декоративно – прикладному направлению</a:t>
            </a: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067944" y="3933056"/>
            <a:ext cx="4618856" cy="2421868"/>
          </a:xfrm>
        </p:spPr>
        <p:txBody>
          <a:bodyPr>
            <a:norm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педагог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Савушкина М.М.</a:t>
            </a:r>
            <a:endParaRPr lang="ru-RU" sz="1800" dirty="0">
              <a:solidFill>
                <a:schemeClr val="tx2"/>
              </a:solidFill>
            </a:endParaRPr>
          </a:p>
        </p:txBody>
      </p:sp>
      <p:pic>
        <p:nvPicPr>
          <p:cNvPr id="11" name="Содержимое 10" descr="C:\Users\Администратор\Desktop\viewer (1)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76872"/>
            <a:ext cx="547260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620688"/>
            <a:ext cx="7566992" cy="1427584"/>
          </a:xfrm>
        </p:spPr>
        <p:txBody>
          <a:bodyPr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Monotype Corsiva" pitchFamily="66" charset="0"/>
              </a:rPr>
              <a:t>Другие методы  работы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type="subTitle" idx="1"/>
          </p:nvPr>
        </p:nvSpPr>
        <p:spPr>
          <a:xfrm>
            <a:off x="533400" y="1916832"/>
            <a:ext cx="7639000" cy="3064304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«Роспись на яичной скорлупе»</a:t>
            </a:r>
          </a:p>
        </p:txBody>
      </p:sp>
      <p:pic>
        <p:nvPicPr>
          <p:cNvPr id="5" name="Содержимое 4" descr="C:\Users\Администратор\Desktop\dsc02438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924944"/>
            <a:ext cx="4968552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851648" cy="1067544"/>
          </a:xfrm>
        </p:spPr>
        <p:txBody>
          <a:bodyPr/>
          <a:lstStyle/>
          <a:p>
            <a:r>
              <a:rPr lang="ru-RU" sz="6000" dirty="0">
                <a:solidFill>
                  <a:schemeClr val="tx1"/>
                </a:solidFill>
                <a:latin typeface="Monotype Corsiva" pitchFamily="66" charset="0"/>
              </a:rPr>
              <a:t>Другие методы  работы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27584" y="1772816"/>
            <a:ext cx="7854696" cy="1264104"/>
          </a:xfrm>
        </p:spPr>
        <p:txBody>
          <a:bodyPr/>
          <a:lstStyle/>
          <a:p>
            <a:pPr algn="ctr"/>
            <a:r>
              <a:rPr lang="ru-RU" dirty="0"/>
              <a:t>Мини-поделки  из  яичной скорлупы </a:t>
            </a:r>
          </a:p>
        </p:txBody>
      </p:sp>
      <p:pic>
        <p:nvPicPr>
          <p:cNvPr id="7" name="Рисунок 6" descr="C:\Users\Администратор\Desktop\3445499996_4705270d5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3284984"/>
            <a:ext cx="194421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дминистратор\Desktop\3445513016_54763587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3356992"/>
            <a:ext cx="187220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Администратор\Desktop\3445510890_2b56ec462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3356992"/>
            <a:ext cx="187220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851648" cy="1283568"/>
          </a:xfrm>
        </p:spPr>
        <p:txBody>
          <a:bodyPr/>
          <a:lstStyle/>
          <a:p>
            <a:r>
              <a:rPr lang="ru-RU" sz="6000" dirty="0">
                <a:solidFill>
                  <a:schemeClr val="tx1"/>
                </a:solidFill>
                <a:latin typeface="Monotype Corsiva" pitchFamily="66" charset="0"/>
              </a:rPr>
              <a:t>Другие методы  работы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2204864"/>
            <a:ext cx="7854696" cy="1008112"/>
          </a:xfrm>
        </p:spPr>
        <p:txBody>
          <a:bodyPr/>
          <a:lstStyle/>
          <a:p>
            <a:pPr algn="ctr"/>
            <a:r>
              <a:rPr lang="ru-RU" b="1" dirty="0"/>
              <a:t>Игрушки - поделки</a:t>
            </a:r>
            <a:endParaRPr lang="ru-RU" dirty="0"/>
          </a:p>
        </p:txBody>
      </p:sp>
      <p:pic>
        <p:nvPicPr>
          <p:cNvPr id="24578" name="Picture 2" descr="http://elenakoloskova.ucoz.ru/_ld/1/s548703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068960"/>
            <a:ext cx="1905000" cy="2533651"/>
          </a:xfrm>
          <a:prstGeom prst="rect">
            <a:avLst/>
          </a:prstGeom>
          <a:noFill/>
        </p:spPr>
      </p:pic>
      <p:pic>
        <p:nvPicPr>
          <p:cNvPr id="24580" name="Picture 4" descr="http://elenakoloskova.ucoz.ru/_ld/1/s885772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068960"/>
            <a:ext cx="1905000" cy="2581276"/>
          </a:xfrm>
          <a:prstGeom prst="rect">
            <a:avLst/>
          </a:prstGeom>
          <a:noFill/>
        </p:spPr>
      </p:pic>
      <p:pic>
        <p:nvPicPr>
          <p:cNvPr id="24582" name="Picture 6" descr="http://elenakoloskova.ucoz.ru/_ld/1/s569140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068960"/>
            <a:ext cx="1728192" cy="2583648"/>
          </a:xfrm>
          <a:prstGeom prst="rect">
            <a:avLst/>
          </a:prstGeom>
          <a:noFill/>
        </p:spPr>
      </p:pic>
      <p:pic>
        <p:nvPicPr>
          <p:cNvPr id="24584" name="Picture 8" descr="http://elenakoloskova.ucoz.ru/_ld/1/s065912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068960"/>
            <a:ext cx="1905000" cy="2552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851648" cy="1211560"/>
          </a:xfrm>
        </p:spPr>
        <p:txBody>
          <a:bodyPr/>
          <a:lstStyle/>
          <a:p>
            <a:r>
              <a:rPr lang="ru-RU" sz="5400" dirty="0">
                <a:solidFill>
                  <a:schemeClr val="tx1"/>
                </a:solidFill>
                <a:latin typeface="Monotype Corsiva" pitchFamily="66" charset="0"/>
              </a:rPr>
              <a:t>Другие методы  работы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2204864"/>
            <a:ext cx="7854696" cy="1208576"/>
          </a:xfrm>
        </p:spPr>
        <p:txBody>
          <a:bodyPr/>
          <a:lstStyle/>
          <a:p>
            <a:r>
              <a:rPr lang="ru-RU" b="1" dirty="0"/>
              <a:t>Вышивка шёлком по яичной скорлупе</a:t>
            </a:r>
            <a:endParaRPr lang="ru-RU" dirty="0"/>
          </a:p>
        </p:txBody>
      </p:sp>
      <p:pic>
        <p:nvPicPr>
          <p:cNvPr id="31746" name="Picture 2" descr="http://elenakoloskova.ucoz.ru/_ld/1/s59209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140968"/>
            <a:ext cx="1905000" cy="2714626"/>
          </a:xfrm>
          <a:prstGeom prst="rect">
            <a:avLst/>
          </a:prstGeom>
          <a:noFill/>
        </p:spPr>
      </p:pic>
      <p:pic>
        <p:nvPicPr>
          <p:cNvPr id="31748" name="Picture 4" descr="http://elenakoloskova.ucoz.ru/_ld/1/s406040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140968"/>
            <a:ext cx="444927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851648" cy="1067544"/>
          </a:xfrm>
        </p:spPr>
        <p:txBody>
          <a:bodyPr/>
          <a:lstStyle/>
          <a:p>
            <a:r>
              <a:rPr lang="ru-RU" sz="5400" dirty="0">
                <a:solidFill>
                  <a:schemeClr val="tx1"/>
                </a:solidFill>
                <a:latin typeface="Monotype Corsiva" pitchFamily="66" charset="0"/>
              </a:rPr>
              <a:t>Другие методы  работы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2132856"/>
            <a:ext cx="7854696" cy="1336112"/>
          </a:xfrm>
        </p:spPr>
        <p:txBody>
          <a:bodyPr/>
          <a:lstStyle/>
          <a:p>
            <a:pPr algn="ctr"/>
            <a:r>
              <a:rPr lang="ru-RU" b="1" dirty="0"/>
              <a:t>Яичная скорлупа + </a:t>
            </a:r>
            <a:r>
              <a:rPr lang="ru-RU" b="1" dirty="0" err="1"/>
              <a:t>декупаж</a:t>
            </a:r>
            <a:endParaRPr lang="ru-RU" dirty="0"/>
          </a:p>
        </p:txBody>
      </p:sp>
      <p:pic>
        <p:nvPicPr>
          <p:cNvPr id="30722" name="Picture 2" descr="http://elenakoloskova.ucoz.ru/_ld/1/s82545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2808312" cy="3735056"/>
          </a:xfrm>
          <a:prstGeom prst="rect">
            <a:avLst/>
          </a:prstGeom>
          <a:noFill/>
        </p:spPr>
      </p:pic>
      <p:pic>
        <p:nvPicPr>
          <p:cNvPr id="30724" name="Picture 4" descr="http://elenakoloskova.ucoz.ru/_ld/1/s723842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996952"/>
            <a:ext cx="3627988" cy="3501008"/>
          </a:xfrm>
          <a:prstGeom prst="rect">
            <a:avLst/>
          </a:prstGeom>
          <a:noFill/>
        </p:spPr>
      </p:pic>
      <p:pic>
        <p:nvPicPr>
          <p:cNvPr id="30726" name="Picture 6" descr="http://elenakoloskova.ucoz.ru/_ld/1/s188335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6" y="3097956"/>
            <a:ext cx="2740619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851648" cy="923528"/>
          </a:xfrm>
        </p:spPr>
        <p:txBody>
          <a:bodyPr/>
          <a:lstStyle/>
          <a:p>
            <a:r>
              <a:rPr lang="ru-RU" sz="5400" dirty="0">
                <a:solidFill>
                  <a:schemeClr val="tx1"/>
                </a:solidFill>
                <a:latin typeface="Monotype Corsiva" pitchFamily="66" charset="0"/>
              </a:rPr>
              <a:t>Другие методы  работы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854696" cy="904064"/>
          </a:xfrm>
        </p:spPr>
        <p:txBody>
          <a:bodyPr/>
          <a:lstStyle/>
          <a:p>
            <a:pPr algn="ctr"/>
            <a:r>
              <a:rPr lang="ru-RU" b="1" dirty="0"/>
              <a:t>Скульптуры из яичной скорлупы</a:t>
            </a:r>
            <a:endParaRPr lang="ru-RU" dirty="0"/>
          </a:p>
        </p:txBody>
      </p:sp>
      <p:pic>
        <p:nvPicPr>
          <p:cNvPr id="29698" name="Picture 2" descr="http://elenakoloskova.ucoz.ru/_ld/1/s286556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2520280" cy="3024337"/>
          </a:xfrm>
          <a:prstGeom prst="rect">
            <a:avLst/>
          </a:prstGeom>
          <a:noFill/>
        </p:spPr>
      </p:pic>
      <p:pic>
        <p:nvPicPr>
          <p:cNvPr id="29700" name="Picture 4" descr="http://elenakoloskova.ucoz.ru/_ld/1/s489233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068960"/>
            <a:ext cx="2808312" cy="3145311"/>
          </a:xfrm>
          <a:prstGeom prst="rect">
            <a:avLst/>
          </a:prstGeom>
          <a:noFill/>
        </p:spPr>
      </p:pic>
      <p:pic>
        <p:nvPicPr>
          <p:cNvPr id="29702" name="Picture 6" descr="http://elenakoloskova.ucoz.ru/_ld/1/s581389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614502"/>
            <a:ext cx="2592288" cy="3020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851648" cy="923528"/>
          </a:xfrm>
        </p:spPr>
        <p:txBody>
          <a:bodyPr/>
          <a:lstStyle/>
          <a:p>
            <a:r>
              <a:rPr lang="ru-RU" sz="6000" dirty="0">
                <a:solidFill>
                  <a:schemeClr val="tx1"/>
                </a:solidFill>
                <a:latin typeface="Monotype Corsiva" pitchFamily="66" charset="0"/>
              </a:rPr>
              <a:t>Другие методы  работы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7854696" cy="848536"/>
          </a:xfrm>
        </p:spPr>
        <p:txBody>
          <a:bodyPr/>
          <a:lstStyle/>
          <a:p>
            <a:pPr algn="ctr"/>
            <a:r>
              <a:rPr lang="ru-RU" dirty="0"/>
              <a:t>Предметы интерьера </a:t>
            </a:r>
          </a:p>
        </p:txBody>
      </p:sp>
      <p:pic>
        <p:nvPicPr>
          <p:cNvPr id="32770" name="Picture 2" descr="http://elenakoloskova.ucoz.ru/_ld/1/s20059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2376264" cy="2293095"/>
          </a:xfrm>
          <a:prstGeom prst="rect">
            <a:avLst/>
          </a:prstGeom>
          <a:noFill/>
        </p:spPr>
      </p:pic>
      <p:pic>
        <p:nvPicPr>
          <p:cNvPr id="32772" name="Picture 4" descr="http://elenakoloskova.ucoz.ru/_ld/1/s876087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17032"/>
            <a:ext cx="1905000" cy="2609851"/>
          </a:xfrm>
          <a:prstGeom prst="rect">
            <a:avLst/>
          </a:prstGeom>
          <a:noFill/>
        </p:spPr>
      </p:pic>
      <p:pic>
        <p:nvPicPr>
          <p:cNvPr id="32774" name="Picture 6" descr="http://elenakoloskova.ucoz.ru/_ld/1/s435868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988840"/>
            <a:ext cx="2088232" cy="2857500"/>
          </a:xfrm>
          <a:prstGeom prst="rect">
            <a:avLst/>
          </a:prstGeom>
          <a:noFill/>
        </p:spPr>
      </p:pic>
      <p:pic>
        <p:nvPicPr>
          <p:cNvPr id="32776" name="Picture 8" descr="http://elenakoloskova.ucoz.ru/_ld/1/s265739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33849"/>
            <a:ext cx="1895475" cy="2724151"/>
          </a:xfrm>
          <a:prstGeom prst="rect">
            <a:avLst/>
          </a:prstGeom>
          <a:noFill/>
        </p:spPr>
      </p:pic>
      <p:pic>
        <p:nvPicPr>
          <p:cNvPr id="12" name="Рисунок 11" descr="C:\Users\Администратор\Desktop\p1030453_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8024" y="2132856"/>
            <a:ext cx="2876550" cy="263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Администратор\Desktop\208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4293096"/>
            <a:ext cx="2339752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Администратор\Desktop\яичная скорлупа\images (9)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9744" y="2492896"/>
            <a:ext cx="2304256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2C7B6-B93F-4D13-B743-30601AF33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Домашняя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9AF3F9-56C4-4E19-9034-E2514DD4E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Склейте аппликацию из яичной скорлупы, пользуясь данными данной презентации.</a:t>
            </a:r>
          </a:p>
        </p:txBody>
      </p:sp>
    </p:spTree>
    <p:extLst>
      <p:ext uri="{BB962C8B-B14F-4D97-AF65-F5344CB8AC3E}">
        <p14:creationId xmlns:p14="http://schemas.microsoft.com/office/powerpoint/2010/main" val="2075589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19256" cy="1140736"/>
          </a:xfrm>
        </p:spPr>
        <p:txBody>
          <a:bodyPr>
            <a:noAutofit/>
          </a:bodyPr>
          <a:lstStyle/>
          <a:p>
            <a:r>
              <a:rPr lang="ru-RU" sz="4400" b="1" dirty="0">
                <a:latin typeface="Monotype Corsiva" pitchFamily="66" charset="0"/>
                <a:cs typeface="Times New Roman" pitchFamily="18" charset="0"/>
              </a:rPr>
              <a:t>Введение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3419872" y="908720"/>
            <a:ext cx="5266928" cy="544620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itchFamily="18" charset="0"/>
              </a:rPr>
              <a:t>          Яичная скорлупа –</a:t>
            </a:r>
            <a:br>
              <a:rPr lang="ru-RU" sz="2800" dirty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itchFamily="18" charset="0"/>
              </a:rPr>
              <a:t>самый доступный материал для мозаики.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хрупкая, но в тоже время по твердости приближается к мрамору, она легко разламывается руками, но на поверхности практически не бывает царапин. Она легко шлифуется, полируется и приобретает приятный мягкий блеск. Из нее получаются великолепные мозаичные панно ручной работы и картины.</a:t>
            </a:r>
          </a:p>
          <a:p>
            <a:endParaRPr lang="ru-RU" dirty="0"/>
          </a:p>
        </p:txBody>
      </p:sp>
      <p:pic>
        <p:nvPicPr>
          <p:cNvPr id="11" name="Picture 2" descr="яичная скорлуп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556792"/>
            <a:ext cx="3119009" cy="4365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Monotype Corsiva" pitchFamily="66" charset="0"/>
              </a:rPr>
              <a:t>История</a:t>
            </a:r>
            <a:r>
              <a:rPr lang="ru-RU" b="1" dirty="0"/>
              <a:t>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19872" y="1412776"/>
            <a:ext cx="5328592" cy="4942149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/>
              <a:t>		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столетий назад вьетнамские и китайские мастера лаковой живописи использовали яичную скорлупу для создания своих миниатюр (для изображения построек и крон цветущих деревьев). Таким образом, мастерам Востока удалось превратить существенный недостаток яичной скорлупы — хрупкость — в настоящее художественное достоинство.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C:\Users\Администратор\Desktop\images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3106776" cy="4277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9448" y="488064"/>
            <a:ext cx="8305800" cy="2940936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itchFamily="18" charset="0"/>
              </a:rPr>
              <a:t>Украшение изделия фоном из трещин в мозаике из скорлупы и других материалов называется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кракелюром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а техника создания узора из таких трещинок, который придает эффект старины, называется КРАКЛЕ.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Администратор\Desktop\яичная скорлупа\images (5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212976"/>
            <a:ext cx="223224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Администратор\Desktop\яичная скорлупа\images (19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717032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Администратор\Desktop\яичная скорлупа\images (12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365104"/>
            <a:ext cx="2952328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Администратор\Desktop\в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736976"/>
            <a:ext cx="2880320" cy="212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3075"/>
            <a:ext cx="8229600" cy="981709"/>
          </a:xfrm>
        </p:spPr>
        <p:txBody>
          <a:bodyPr/>
          <a:lstStyle/>
          <a:p>
            <a:r>
              <a:rPr lang="ru-RU" sz="5400" b="1" dirty="0">
                <a:latin typeface="Monotype Corsiva" pitchFamily="66" charset="0"/>
              </a:rPr>
              <a:t>Используемые </a:t>
            </a:r>
            <a:r>
              <a:rPr lang="ru-RU" sz="5400" b="1" dirty="0">
                <a:latin typeface="Monotype Corsiva" pitchFamily="66" charset="0"/>
                <a:cs typeface="Times New Roman" pitchFamily="18" charset="0"/>
              </a:rPr>
              <a:t>материалы</a:t>
            </a:r>
            <a:endParaRPr lang="ru-RU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920085"/>
            <a:ext cx="4690864" cy="44348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Яичная скорлупа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Клей ПВА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 карандаш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Ластик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формата А4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Линейки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Деревянные зубочистки или спички</a:t>
            </a:r>
          </a:p>
        </p:txBody>
      </p:sp>
      <p:pic>
        <p:nvPicPr>
          <p:cNvPr id="6145" name="Picture 1" descr="C:\Users\Администратор\Desktop\Фото NЕW\Фото68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149080"/>
            <a:ext cx="3168352" cy="2160240"/>
          </a:xfrm>
          <a:prstGeom prst="rect">
            <a:avLst/>
          </a:prstGeom>
          <a:noFill/>
        </p:spPr>
      </p:pic>
      <p:pic>
        <p:nvPicPr>
          <p:cNvPr id="2050" name="Picture 2" descr="C:\Users\Администратор\Desktop\Фото7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622536"/>
            <a:ext cx="3168352" cy="2233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Monotype Corsiva" pitchFamily="66" charset="0"/>
                <a:cs typeface="Times New Roman" pitchFamily="18" charset="0"/>
              </a:rPr>
              <a:t>Заготовка яичной скорлупы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700809"/>
            <a:ext cx="4038600" cy="4104456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Скорлупу из-под яиц  помыть, освободить от пленки. По желанию можно раскрасить скорлупу гуашевыми красками в разные цвета.</a:t>
            </a:r>
          </a:p>
          <a:p>
            <a:endParaRPr lang="ru-RU" dirty="0"/>
          </a:p>
        </p:txBody>
      </p:sp>
      <p:pic>
        <p:nvPicPr>
          <p:cNvPr id="1028" name="Picture 4" descr="C:\Users\Администратор\Desktop\Фото69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1521" y="1885021"/>
            <a:ext cx="4234280" cy="3018427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33C2FED-8D30-468D-B242-C3618EC21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1" y="4349735"/>
            <a:ext cx="4183559" cy="2353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5400" b="1" dirty="0">
                <a:latin typeface="Monotype Corsiva" pitchFamily="66" charset="0"/>
              </a:rPr>
              <a:t> Создание </a:t>
            </a:r>
            <a:r>
              <a:rPr lang="ru-RU" sz="5400" b="1" dirty="0">
                <a:latin typeface="Monotype Corsiva" pitchFamily="66" charset="0"/>
                <a:cs typeface="Times New Roman" pitchFamily="18" charset="0"/>
              </a:rPr>
              <a:t>эскизного</a:t>
            </a:r>
            <a:r>
              <a:rPr lang="ru-RU" sz="5400" b="1" dirty="0">
                <a:latin typeface="Monotype Corsiva" pitchFamily="66" charset="0"/>
              </a:rPr>
              <a:t> рисунка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" name="Picture 2" descr="C:\Users\Администратор\Desktop\Фото698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2060848"/>
            <a:ext cx="3245332" cy="4172421"/>
          </a:xfrm>
          <a:prstGeom prst="rect">
            <a:avLst/>
          </a:prstGeom>
          <a:noFill/>
        </p:spPr>
      </p:pic>
      <p:pic>
        <p:nvPicPr>
          <p:cNvPr id="6" name="Picture 3" descr="C:\Users\Администратор\Desktop\Фото69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2060848"/>
            <a:ext cx="3024336" cy="4180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Monotype Corsiva" pitchFamily="66" charset="0"/>
              </a:rPr>
              <a:t>Начало </a:t>
            </a:r>
            <a:r>
              <a:rPr lang="ru-RU" b="1" dirty="0">
                <a:latin typeface="Monotype Corsiva" pitchFamily="66" charset="0"/>
                <a:cs typeface="Times New Roman" pitchFamily="18" charset="0"/>
              </a:rPr>
              <a:t>работы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16832"/>
            <a:ext cx="4038600" cy="4536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На покрытую клеем ПВА основу  наносятся кусочки скорлупы, которые укладываются как мозаика,  на клей изнаночной стороной. По необходимости, кусочки скорлупы поправить зубочисткой.</a:t>
            </a:r>
          </a:p>
        </p:txBody>
      </p:sp>
      <p:pic>
        <p:nvPicPr>
          <p:cNvPr id="3073" name="Picture 1" descr="C:\Users\Администратор\Desktop\Фото NЕW\Фото68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latin typeface="Monotype Corsiva" pitchFamily="66" charset="0"/>
              </a:rPr>
              <a:t> Выполнение </a:t>
            </a:r>
            <a:r>
              <a:rPr lang="ru-RU" sz="4800" b="1" dirty="0">
                <a:latin typeface="Monotype Corsiva" pitchFamily="66" charset="0"/>
                <a:cs typeface="Times New Roman" pitchFamily="18" charset="0"/>
              </a:rPr>
              <a:t>работы</a:t>
            </a:r>
            <a:endParaRPr lang="ru-RU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050" name="Picture 2" descr="C:\Users\Администратор\Desktop\Фото NЕW\Фото68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52" y="2060848"/>
            <a:ext cx="2453087" cy="2808312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Фото NЕW\Фото68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2204864"/>
            <a:ext cx="2448272" cy="2784309"/>
          </a:xfrm>
          <a:prstGeom prst="rect">
            <a:avLst/>
          </a:prstGeom>
          <a:noFill/>
        </p:spPr>
      </p:pic>
      <p:pic>
        <p:nvPicPr>
          <p:cNvPr id="2052" name="Picture 4" descr="C:\Users\Администратор\Desktop\Фото NЕW\Фото68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5856" y="2492896"/>
            <a:ext cx="2232247" cy="2724707"/>
          </a:xfrm>
          <a:prstGeom prst="rect">
            <a:avLst/>
          </a:prstGeom>
          <a:noFill/>
        </p:spPr>
      </p:pic>
      <p:pic>
        <p:nvPicPr>
          <p:cNvPr id="2054" name="Picture 6" descr="C:\Users\Администратор\Desktop\Фото NЕW\Фото688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4008" y="2780928"/>
            <a:ext cx="2309812" cy="2763763"/>
          </a:xfrm>
          <a:prstGeom prst="rect">
            <a:avLst/>
          </a:prstGeom>
          <a:noFill/>
        </p:spPr>
      </p:pic>
      <p:pic>
        <p:nvPicPr>
          <p:cNvPr id="2055" name="Picture 7" descr="C:\Users\Администратор\Desktop\Фото NЕW\Фото691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56176" y="3068960"/>
            <a:ext cx="2304256" cy="2517219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23528" y="5445224"/>
            <a:ext cx="8424936" cy="792088"/>
          </a:xfrm>
          <a:prstGeom prst="rect">
            <a:avLst/>
          </a:prstGeom>
        </p:spPr>
        <p:txBody>
          <a:bodyPr vert="horz" lIns="0" tIns="45720" rIns="0" bIns="0" anchor="b">
            <a:normAutofit fontScale="5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Конечный результат</a:t>
            </a:r>
            <a:r>
              <a:rPr kumimoji="0" lang="ru-RU" sz="5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– работа покрывается бесцветным лаком.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317</TotalTime>
  <Words>330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Calibri</vt:lpstr>
      <vt:lpstr>Constantia</vt:lpstr>
      <vt:lpstr>Monotype Corsiva</vt:lpstr>
      <vt:lpstr>Times New Roman</vt:lpstr>
      <vt:lpstr>Wingdings 2</vt:lpstr>
      <vt:lpstr>Поток</vt:lpstr>
      <vt:lpstr>Муниципальное учреждение дополнительного образования   «Дворец детского творчества»  Методический конспект урока на тему: «Аппликация из яичной скорлупы» по декоративно – прикладному направлению</vt:lpstr>
      <vt:lpstr>Введение </vt:lpstr>
      <vt:lpstr>История </vt:lpstr>
      <vt:lpstr>Украшение изделия фоном из трещин в мозаике из скорлупы и других материалов называется кракелюром, а техника создания узора из таких трещинок, который придает эффект старины, называется КРАКЛЕ. </vt:lpstr>
      <vt:lpstr>Используемые материалы</vt:lpstr>
      <vt:lpstr>Заготовка яичной скорлупы</vt:lpstr>
      <vt:lpstr> Создание эскизного рисунка</vt:lpstr>
      <vt:lpstr>Начало работы</vt:lpstr>
      <vt:lpstr> Выполнение работы</vt:lpstr>
      <vt:lpstr>Другие методы  работы</vt:lpstr>
      <vt:lpstr>Другие методы  работы</vt:lpstr>
      <vt:lpstr>Другие методы  работы</vt:lpstr>
      <vt:lpstr>Другие методы  работы</vt:lpstr>
      <vt:lpstr>Другие методы  работы</vt:lpstr>
      <vt:lpstr>Другие методы  работы</vt:lpstr>
      <vt:lpstr>Другие методы  работы</vt:lpstr>
      <vt:lpstr>Домашняя работа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ТЕСС</dc:creator>
  <cp:lastModifiedBy>Alexander Savushkin</cp:lastModifiedBy>
  <cp:revision>40</cp:revision>
  <dcterms:created xsi:type="dcterms:W3CDTF">2013-02-10T20:19:07Z</dcterms:created>
  <dcterms:modified xsi:type="dcterms:W3CDTF">2020-04-28T09:01:52Z</dcterms:modified>
</cp:coreProperties>
</file>