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9" r:id="rId3"/>
    <p:sldId id="258" r:id="rId4"/>
    <p:sldId id="256" r:id="rId5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mc="http://schemas.openxmlformats.org/markup-compatibility/2006" xmlns:p14="http://schemas.microsoft.com/office/powerpoint/2010/main" xmlns:p15="http://schemas.microsoft.com/office/powerpoint/2012/main" xmlns:pr="smNativeData" xmlns="smNativeData" dt="1731867040" val="1062" revOS="4"/>
      <pr:smFileRevision xmlns:mc="http://schemas.openxmlformats.org/markup-compatibility/2006" xmlns:p14="http://schemas.microsoft.com/office/powerpoint/2010/main" xmlns:p15="http://schemas.microsoft.com/office/powerpoint/2012/main" xmlns:pr="smNativeData" xmlns="smNativeData" dt="1731867040" val="101"/>
      <pr:guideOptions xmlns:mc="http://schemas.openxmlformats.org/markup-compatibility/2006" xmlns:p14="http://schemas.microsoft.com/office/powerpoint/2010/main" xmlns:p15="http://schemas.microsoft.com/office/powerpoint/2012/main" xmlns:pr="smNativeData" xmlns="smNativeData" dt="1731867040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556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7767-29D3-8781-9D6A-DFD439246B8A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2877-39D3-87DE-9D6A-CF8B66246B9A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00E1-AFD3-87F6-9D6A-59A34E246B0C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71EA-A4D3-8787-9D6A-52D23F246B07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5217-59D3-87A4-9D6A-AFF11C246BFA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3F93-DDD3-87C9-9D6A-2B9C71246B7E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7B4D-03D3-878D-9D6A-F5D835246BA0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104A-04D3-87E6-9D6A-F2B35E246BA7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111D-53D3-87E7-9D6A-A5B25F246BF0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16A6-E8D3-87E0-9D6A-1EB558246B4B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5551-1FD3-87A3-9D6A-E9F61B246BBC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0657-19D3-87F0-9D6A-EFA548246BBA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78DC-92D3-878E-9D6A-64DB36246B31}" type="datetime1">
              <a:t>21.11.2024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7308-46D3-8785-9D6A-B0D03D246BE5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496D-23D3-87BF-9D6A-D5EA07246B80}" type="datetime1">
              <a:t>21.11.2024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1930-7ED3-87EF-9D6A-88BA57246BDD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7F7A-34D3-8789-9D6A-C2DC31246B97}" type="datetime1">
              <a:t>21.11.2024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6F74-3AD3-8799-9D6A-CCCC21246B9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24BF-F1D3-87D2-9D6A-07876A246B52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4D8D-C3D3-87BB-9D6A-35EE03246B60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01E6-A8D3-87F7-9D6A-5EA24F246B0B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0B5A-14D3-87FD-9D6A-E2A845246BB7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формление по умолчанию">
    <p:bg>
      <p:bgPr>
        <a:blipFill>
          <a:blip r:embed="rId13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fld id="{3ED26B6D-23D3-879D-9D6A-D5C825246B80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fld id="{3ED23B52-1CD3-87CD-9D6A-EA9875246BBF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Q4AAAkLAAB5PAAAMBUAAAAAAAAmAAAACAAAAAEAAAAAAAAA"/>
              </a:ext>
            </a:extLst>
          </p:cNvSpPr>
          <p:nvPr>
            <p:ph type="ctrTitle"/>
          </p:nvPr>
        </p:nvSpPr>
        <p:spPr>
          <a:xfrm>
            <a:off x="2367915" y="1793875"/>
            <a:ext cx="7462520" cy="1650365"/>
          </a:xfrm>
        </p:spPr>
        <p:txBody>
          <a:bodyPr/>
          <a:lstStyle/>
          <a:p>
            <a:pPr>
              <a:defRPr sz="5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rPr dirty="0" err="1" smtClean="0"/>
              <a:t>Пр</a:t>
            </a:r>
            <a:r>
              <a:rPr lang="ru-RU" dirty="0"/>
              <a:t>е</a:t>
            </a:r>
            <a:r>
              <a:rPr dirty="0" err="1" smtClean="0"/>
              <a:t>зентация</a:t>
            </a:r>
            <a:endParaRPr dirty="0"/>
          </a:p>
          <a:p>
            <a:pPr>
              <a:defRPr sz="5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rPr dirty="0"/>
              <a:t>«</a:t>
            </a:r>
            <a:r>
              <a:rPr dirty="0" err="1"/>
              <a:t>Понимаешь</a:t>
            </a:r>
            <a:r>
              <a:rPr dirty="0"/>
              <a:t> </a:t>
            </a:r>
            <a:r>
              <a:rPr dirty="0" err="1"/>
              <a:t>ли</a:t>
            </a:r>
            <a:r>
              <a:rPr dirty="0"/>
              <a:t> </a:t>
            </a:r>
            <a:r>
              <a:rPr dirty="0" err="1"/>
              <a:t>ты</a:t>
            </a:r>
            <a:r>
              <a:rPr dirty="0"/>
              <a:t> </a:t>
            </a:r>
            <a:r>
              <a:rPr dirty="0" err="1"/>
              <a:t>графики</a:t>
            </a:r>
            <a:r>
              <a:rPr dirty="0"/>
              <a:t>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aQQAAC4GAACcKAAA5h4AABAAAAAmAAAACAAAAAEAAAAAAAAA"/>
              </a:ext>
            </a:extLst>
          </p:cNvSpPr>
          <p:nvPr>
            <p:ph type="ctrTitle"/>
          </p:nvPr>
        </p:nvSpPr>
        <p:spPr>
          <a:xfrm>
            <a:off x="716915" y="1004570"/>
            <a:ext cx="5884545" cy="4018280"/>
          </a:xfrm>
        </p:spPr>
        <p:txBody>
          <a:bodyPr/>
          <a:lstStyle/>
          <a:p>
            <a:pPr marR="1849755" indent="-36195" algn="l">
              <a:defRPr sz="36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1.По графику определить:</a:t>
            </a:r>
          </a:p>
          <a:p>
            <a:pPr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1)Какой процесс изображает график?       </a:t>
            </a:r>
          </a:p>
          <a:p>
            <a:pPr marL="0" marR="2065655"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2)Для какого вещества?</a:t>
            </a:r>
          </a:p>
          <a:p>
            <a:pPr marL="0" marR="409575"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3)Что происходит на участке AB?</a:t>
            </a:r>
          </a:p>
          <a:p>
            <a:pPr marL="0" marR="409575"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4)Что происходит на участке СД?</a:t>
            </a:r>
          </a:p>
          <a:p>
            <a:pPr>
              <a:defRPr sz="36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endParaRPr/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oD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s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NgmAAAQBwAAo0YAAJg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6314440" y="1148080"/>
            <a:ext cx="5168265" cy="333756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2wQAAPkDAAAOKQAAsRwAABAAAAAmAAAACAAAAAEAAAAAAAAA"/>
              </a:ext>
            </a:extLst>
          </p:cNvSpPr>
          <p:nvPr>
            <p:ph type="ctrTitle"/>
          </p:nvPr>
        </p:nvSpPr>
        <p:spPr>
          <a:xfrm>
            <a:off x="789305" y="645795"/>
            <a:ext cx="5884545" cy="4018280"/>
          </a:xfrm>
        </p:spPr>
        <p:txBody>
          <a:bodyPr/>
          <a:lstStyle/>
          <a:p>
            <a:pPr algn="l">
              <a:defRPr sz="3600" cap="none">
                <a:solidFill>
                  <a:srgbClr val="000000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По графику определить?</a:t>
            </a:r>
          </a:p>
          <a:p>
            <a:pPr algn="l">
              <a:defRPr sz="3000" cap="none">
                <a:solidFill>
                  <a:srgbClr val="000000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1)Какой процесс изобажает график?</a:t>
            </a:r>
          </a:p>
          <a:p>
            <a:pPr algn="l">
              <a:defRPr sz="3000" cap="none">
                <a:solidFill>
                  <a:srgbClr val="000000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2)Какова была температура вещества, когда начали наблюдения?</a:t>
            </a:r>
          </a:p>
          <a:p>
            <a:pPr algn="l">
              <a:defRPr sz="3000" cap="none">
                <a:solidFill>
                  <a:srgbClr val="000000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3)Через через сколько минут температура перестала расти?</a:t>
            </a:r>
          </a:p>
          <a:p>
            <a:pPr algn="l">
              <a:defRPr sz="3000" cap="none">
                <a:solidFill>
                  <a:srgbClr val="000000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4)Какой участок графика равен росту внутренней энергии?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oD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s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KonAAAQBwAA1UgAAPsa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6447790" y="1148080"/>
            <a:ext cx="5391785" cy="323786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oD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2gQAAJ8GAAANKQAAVx8AABAAAAAmAAAACAAAAAEAAAAAAAAA"/>
              </a:ext>
            </a:extLst>
          </p:cNvSpPr>
          <p:nvPr>
            <p:ph type="ctrTitle"/>
          </p:nvPr>
        </p:nvSpPr>
        <p:spPr>
          <a:xfrm>
            <a:off x="788670" y="1076325"/>
            <a:ext cx="5884545" cy="4018280"/>
          </a:xfrm>
        </p:spPr>
        <p:txBody>
          <a:bodyPr/>
          <a:lstStyle/>
          <a:p>
            <a:pPr algn="l">
              <a:defRPr sz="36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По графику определить:</a:t>
            </a:r>
          </a:p>
          <a:p>
            <a:pPr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1)Для какого вещества составлен график?</a:t>
            </a:r>
          </a:p>
          <a:p>
            <a:pPr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2)Сколько времени охлаждалось вещество от 20°C до температуры кристаллизации?</a:t>
            </a:r>
          </a:p>
          <a:p>
            <a:pPr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3)Сколько времени длился процесс кристаллизации?</a:t>
            </a:r>
          </a:p>
          <a:p>
            <a:pPr algn="l">
              <a:defRPr sz="3000" cap="none">
                <a:solidFill>
                  <a:schemeClr val="tx1"/>
                </a:solidFill>
                <a:latin typeface="Gabriola" pitchFamily="5" charset="-52"/>
                <a:ea typeface="Gabriola" pitchFamily="5" charset="-52"/>
                <a:cs typeface="Gabriola" pitchFamily="5" charset="-52"/>
              </a:defRPr>
            </a:pPr>
            <a:r>
              <a:t>4) О чем говорит участок графика ДЕ?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oD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s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IAlAACBBwAAEUcAAPYbAAAQ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19835"/>
            <a:ext cx="5456555" cy="33254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SimSun</vt:lpstr>
      <vt:lpstr>Calibri</vt:lpstr>
      <vt:lpstr>Gabriola</vt:lpstr>
      <vt:lpstr>Times New Roman</vt:lpstr>
      <vt:lpstr>Presentation</vt:lpstr>
      <vt:lpstr>Презентация «Понимаешь ли ты графики?»</vt:lpstr>
      <vt:lpstr>1.По графику определить: 1)Какой процесс изображает график?        2)Для какого вещества? 3)Что происходит на участке AB? 4)Что происходит на участке СД? </vt:lpstr>
      <vt:lpstr>По графику определить? 1)Какой процесс изобажает график? 2)Какова была температура вещества, когда начали наблюдения? 3)Через через сколько минут температура перестала расти? 4)Какой участок графика равен росту внутренней энергии?</vt:lpstr>
      <vt:lpstr>По графику определить: 1)Для какого вещества составлен график? 2)Сколько времени охлаждалось вещество от 20°C до температуры кристаллизации? 3)Сколько времени длился процесс кристаллизации? 4) О чем говорит участок графика ДЕ?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«Понимаешь ли ты графики?»</dc:title>
  <dc:subject/>
  <dc:creator/>
  <cp:keywords/>
  <dc:description/>
  <cp:lastModifiedBy>User</cp:lastModifiedBy>
  <cp:revision>2</cp:revision>
  <dcterms:created xsi:type="dcterms:W3CDTF">2024-11-11T21:16:01Z</dcterms:created>
  <dcterms:modified xsi:type="dcterms:W3CDTF">2024-11-21T09:45:42Z</dcterms:modified>
</cp:coreProperties>
</file>