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5" d="100"/>
          <a:sy n="35" d="100"/>
        </p:scale>
        <p:origin x="360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D2298-188A-46EA-A54F-AA62404F700F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167EF-9655-41A1-BEB4-48F8824C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289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167EF-9655-41A1-BEB4-48F8824CC42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612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167EF-9655-41A1-BEB4-48F8824CC42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678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167EF-9655-41A1-BEB4-48F8824CC42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648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81D70E-171B-438B-BD74-6E16037B88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A34DBD-A58E-4203-922D-4DC114B5E2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FE2B8E-1DF1-4A1E-8D97-BE38BAE9D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791A80-72AB-4FE0-BC2D-46A9260C2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A13E1C-4C08-4E5E-8E92-25E199C94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733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189A46-99BF-4044-AAE7-B8069F549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3A108B-0361-4491-92B7-0433EB6E8A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3F8293-6080-4EDD-B190-095CEABF4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756347-E9ED-465E-B037-E29676598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2C0063-F5D6-401E-AE8C-FAEB3CA92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475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A403911-024D-4851-BC17-86ACF10000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8DBFC2-C311-48EC-B064-3E1360BB2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47D115-B85B-4BDD-B265-95C3624CF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0EED8B-7952-4BF0-9B98-53D6F8032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FD57F8-8DE3-4DE2-A340-495F86C32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040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13A7C4-5DFE-4C58-8E95-5BB8AFA23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A376EB-EF16-4197-B84E-3B0ACB6A9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4893A4-6CEE-4D79-9D75-858BA7EA5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FDBC16-0E98-4F4E-985B-232A3BFD2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44725C-6BE8-4FDB-A381-2B615F443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410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3D6CFB-E43A-456A-A5DE-F57430F6A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2BD74B-F654-42F1-91BF-3C41D28D64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E4E798-08BF-4FE0-8F91-B037D6DE9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C55B10-F00F-4B19-8823-BEC89B2FA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633FC4-697B-4EE5-BA18-17A7D3758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513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C98F84-A83A-484D-A45D-823E33B41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792527-469B-44D9-9C6C-4EF481D76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7B7117C-883A-4BFD-8554-529DA95584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0B4854-F79C-46B6-A673-87E033F47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1D53AE-F1F1-4B95-BF56-711D1CAB4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D7F747-2E5C-47EC-A6E1-DAEDE1B2E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12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1B1E5-3070-4E4D-BB28-E13FBF36D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99BEAB0-67C8-4690-A5A3-C8EBAFB48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FCDFA0-5D4B-4266-A539-469377F359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EC2EC79-0B6D-4A95-9A2C-B5475BBB72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6F99427-58E2-4D03-85E8-56487ED0F2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0213786-C9CD-4F91-8569-034CE6392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69D0484-5A39-457E-81B3-C480B629B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1B904DD-F8E8-40E9-B5E5-977B38D3B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332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C40C4-D2EC-4082-952A-05ECC4EE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9CAFA85-DE86-4689-9F25-2CEE1973A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D1266A-1782-4D16-83BC-69DD5218F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6CAC944-FEEF-4085-954C-7F34E3E28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455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D38CF4-0E49-45E0-9C36-60D91FC92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FE57F4D-9358-44D2-95E8-ACF3CF905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38FA07E-9585-42E8-8961-D98149952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526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A8AEC-6C44-42E8-8BCF-6F3033F71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5F0728-4E5B-460D-BEF4-57EA6CEEB4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ACB6D26-7A9C-4558-BD05-86C7255857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4F682B0-E728-47C8-8BCE-16F91AA37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85839E-8977-4FCC-8EBE-20179766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973B8A3-9580-4109-95F7-4A9DA9302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418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21834-5B8C-4E4A-9BB8-7C68D425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38D9E1F-408F-41B3-B89F-48DA2DCE56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E4FA1B3-7906-4F9D-8BE9-4DA881A38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4744E1-55AD-45D7-A8E0-E461491A3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7DD549E-0CB7-4DCF-9BC2-88FC87C49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A57B2E-A044-45AA-A350-4F950DA3D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270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5519E2-2165-468F-A55B-3690272AB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56A3D0-3C2C-4B3E-AFC4-B0FACB34B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C59459-46ED-4586-811C-18FB4B43C6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FB8A4-F784-4875-A0FB-F86C151AECDA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340EB6-7AD1-48D8-A7AE-2EAA997D78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2C917A-FD41-4DC8-9E91-61A56485A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FE855-67FE-458C-9176-3ED7B914B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143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ADD2D9-ADA4-41F4-B7E7-83E942DDD0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D1991F8-F281-4FA9-9699-934AE781AB5B}"/>
              </a:ext>
            </a:extLst>
          </p:cNvPr>
          <p:cNvSpPr/>
          <p:nvPr/>
        </p:nvSpPr>
        <p:spPr>
          <a:xfrm>
            <a:off x="2064327" y="2839447"/>
            <a:ext cx="8063346" cy="117910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600" b="1" i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«Curiouser and curiouser!</a:t>
            </a:r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66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9052C9-DE08-41F6-B272-FDE0A218F9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7668" y="1629484"/>
            <a:ext cx="2216663" cy="14954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6E9C0B-4052-49B7-801F-DF66D90ECF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7766" y="3151003"/>
            <a:ext cx="3633357" cy="36275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C4F95F4-68D5-4B57-AF37-2BB04CCDA1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-242782" y="2164272"/>
            <a:ext cx="3087015" cy="463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95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454161B-8E26-4128-82E3-4672D772D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A15EDC-22F0-4675-8C69-E56F4EA35EFF}"/>
              </a:ext>
            </a:extLst>
          </p:cNvPr>
          <p:cNvSpPr/>
          <p:nvPr/>
        </p:nvSpPr>
        <p:spPr>
          <a:xfrm>
            <a:off x="1484000" y="2921167"/>
            <a:ext cx="9224000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«Step into English Wonderland!»</a:t>
            </a:r>
            <a:endParaRPr lang="ru-RU" sz="60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557713-4F3E-4401-8CC7-DD6EAD5D12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7964" y="3323023"/>
            <a:ext cx="3556799" cy="35505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854D6F-5250-4DB9-9359-A44EB255C9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46046" y="2660073"/>
            <a:ext cx="2800458" cy="419792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0714A8-69C9-4ED6-9DDB-8289C59D9E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6432" y="1704126"/>
            <a:ext cx="2219136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12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1668E33-B87D-4750-B393-62A8E7BB5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B37744C-EBE6-4ED8-827F-89FD283CF53A}"/>
              </a:ext>
            </a:extLst>
          </p:cNvPr>
          <p:cNvSpPr/>
          <p:nvPr/>
        </p:nvSpPr>
        <p:spPr>
          <a:xfrm>
            <a:off x="2736273" y="2875001"/>
            <a:ext cx="6719455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I believe in wonder!</a:t>
            </a:r>
            <a:r>
              <a:rPr lang="ru-RU" sz="66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05BBE4-50B3-453A-B5FF-E49AC6143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3802" y="3106934"/>
            <a:ext cx="3757358" cy="37510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8A48AE-0D92-46E2-8FCC-8DA472364E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9932" y="2053913"/>
            <a:ext cx="3200400" cy="48040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F3246E-1100-44AC-8256-9B322CC9D1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432" y="1607188"/>
            <a:ext cx="2219136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09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FAA7B7-D6CF-4BB6-95A9-664D9514A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5E62A3-4236-465A-B80D-617E76644600}"/>
              </a:ext>
            </a:extLst>
          </p:cNvPr>
          <p:cNvSpPr/>
          <p:nvPr/>
        </p:nvSpPr>
        <p:spPr>
          <a:xfrm>
            <a:off x="1649109" y="2875001"/>
            <a:ext cx="8893781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It's time for English magic!»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C63AD9-FC68-4B14-8A6D-3BE92D421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4659" y="3224467"/>
            <a:ext cx="3639627" cy="36335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5D8A9C-9DBF-4B02-8719-160F22237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8150" y="2521527"/>
            <a:ext cx="2889146" cy="43364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2E800D-9A0C-45E6-8B04-74ACF8C6BB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431" y="1636604"/>
            <a:ext cx="2219136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02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1B8445F-F175-49AF-82E0-A56C6B505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1EFA80E-CDD1-42B4-AA26-230CA378FEB5}"/>
              </a:ext>
            </a:extLst>
          </p:cNvPr>
          <p:cNvSpPr/>
          <p:nvPr/>
        </p:nvSpPr>
        <p:spPr>
          <a:xfrm>
            <a:off x="1907193" y="2459504"/>
            <a:ext cx="8377614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«Stay curious. Keep learning.  </a:t>
            </a:r>
            <a:br>
              <a:rPr lang="ru-RU" sz="60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Every day is an adventure!»</a:t>
            </a:r>
            <a:endParaRPr lang="ru-RU" sz="60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D265E3-A234-410B-B828-69B7F16CC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432" y="1269011"/>
            <a:ext cx="2219136" cy="14936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FABACC-3039-4F19-BC08-0322BC32FA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25720" y="2244436"/>
            <a:ext cx="3073758" cy="46135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29E174-537F-40D1-8E86-3B53E9E202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8590" y="3224468"/>
            <a:ext cx="3639627" cy="363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96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684CEE8-B56C-4B11-B696-AE0C5AF3E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0E0A142-85BF-41C1-8634-CB31961C2DBC}"/>
              </a:ext>
            </a:extLst>
          </p:cNvPr>
          <p:cNvSpPr/>
          <p:nvPr/>
        </p:nvSpPr>
        <p:spPr>
          <a:xfrm>
            <a:off x="1990549" y="2459503"/>
            <a:ext cx="8210902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«And that's OK! Be yourself. </a:t>
            </a:r>
            <a:endParaRPr lang="ru-RU" sz="60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Learn together. Have fun!»</a:t>
            </a:r>
            <a:endParaRPr lang="ru-RU" sz="60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772832-C483-49EF-90ED-10F384A90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3473" y="2269553"/>
            <a:ext cx="3058964" cy="458844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8EB397-33F6-4E47-995E-BAD7822EDD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6912" y="3224467"/>
            <a:ext cx="3639627" cy="36335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19C906-6A74-422F-80E9-6DC2975CB1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432" y="1291436"/>
            <a:ext cx="2219136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829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57</Words>
  <Application>Microsoft Office PowerPoint</Application>
  <PresentationFormat>Широкоэкранный</PresentationFormat>
  <Paragraphs>10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Алёна Бывшева</dc:creator>
  <cp:lastModifiedBy>Алёна Бывшева</cp:lastModifiedBy>
  <cp:revision>1</cp:revision>
  <dcterms:created xsi:type="dcterms:W3CDTF">2026-03-12T15:31:09Z</dcterms:created>
  <dcterms:modified xsi:type="dcterms:W3CDTF">2026-03-12T16:46:41Z</dcterms:modified>
</cp:coreProperties>
</file>