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314" r:id="rId3"/>
    <p:sldId id="353" r:id="rId4"/>
    <p:sldId id="352" r:id="rId5"/>
    <p:sldId id="374" r:id="rId6"/>
    <p:sldId id="351" r:id="rId7"/>
    <p:sldId id="318" r:id="rId8"/>
    <p:sldId id="295" r:id="rId9"/>
    <p:sldId id="360" r:id="rId10"/>
    <p:sldId id="361" r:id="rId11"/>
    <p:sldId id="363" r:id="rId12"/>
    <p:sldId id="362" r:id="rId13"/>
    <p:sldId id="357" r:id="rId14"/>
    <p:sldId id="367" r:id="rId15"/>
    <p:sldId id="368" r:id="rId16"/>
    <p:sldId id="370" r:id="rId17"/>
    <p:sldId id="369" r:id="rId18"/>
    <p:sldId id="358" r:id="rId19"/>
    <p:sldId id="378" r:id="rId20"/>
    <p:sldId id="375" r:id="rId21"/>
    <p:sldId id="376" r:id="rId22"/>
    <p:sldId id="3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E1BDDD"/>
    <a:srgbClr val="F8F2EC"/>
    <a:srgbClr val="2E5E68"/>
    <a:srgbClr val="292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80278" autoAdjust="0"/>
  </p:normalViewPr>
  <p:slideViewPr>
    <p:cSldViewPr snapToGrid="0">
      <p:cViewPr varScale="1">
        <p:scale>
          <a:sx n="93" d="100"/>
          <a:sy n="93" d="100"/>
        </p:scale>
        <p:origin x="12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B2318-EBA4-4257-BEC9-DC89BA6D3E01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6C016-579E-45BE-96C6-950FE911E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2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530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91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573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467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241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60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73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876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166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280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CD4F3-9F5D-BD0E-18CA-38843577C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E8352FD-5246-A6CA-92C4-A9E67EC11F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D01298D-DFF8-2636-BD55-066B86EFC6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512EC1-4976-7B0A-B5D7-89570E1ED1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770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39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05832-2911-A355-4C64-BA38A0E53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B1FB604-2A8D-D3B5-3508-399503981A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CE7F30F-D73F-5E27-3DA0-B20434A158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F1FD5A-1EE4-1C5A-821B-0AD0E397C6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357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794F5-130A-F0A3-2CE7-39271F1BB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6CFEF19-2E72-8274-A045-200C2C4DD6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CD32C0E-3029-9F9E-5F27-1A9F60531E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</a:pPr>
            <a:endParaRPr lang="ru-RU" sz="18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0AAB016-4934-BE24-8B9E-8B47D385E2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78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A56C-78D2-2DC0-1695-C497D3CFE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F8A12C9-7490-7136-564C-CE3F45CA1E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7F26EE6-06C4-D103-8513-182E243C79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925C58-2123-3F1E-412B-809927913D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98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46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E8CED-19AF-ECE3-47C4-FA50D9D28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DA21CDE-0ADF-BDA1-D9D0-463153CE6A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4ADF358-206A-A50F-AD25-043C3EA75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FE7F59-B10E-FF8E-7EFC-92F50412EF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81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E8CED-19AF-ECE3-47C4-FA50D9D28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DA21CDE-0ADF-BDA1-D9D0-463153CE6A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4ADF358-206A-A50F-AD25-043C3EA75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FE7F59-B10E-FF8E-7EFC-92F50412EF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230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39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025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17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6C016-579E-45BE-96C6-950FE911ECA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30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195868-C48D-468E-B63D-353537B00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C7F9A2-4209-4F24-917B-BE303AB919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17148D-280A-4897-86E4-6B44D503A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6B78E7-A5C7-4664-8F29-E857D704D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05C343-90CC-4617-854E-876EBA5F6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1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653CF-8120-402C-B40D-0A333C6B8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7DB601-D552-4AF4-B601-5CC7AE734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B9CB37-DE0E-4980-841F-B5E73673B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8C7A3E-A487-4CA1-915D-145489A7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E726D8-4B1E-47B9-B8BC-D7C95CE8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62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80C35B6-9A55-493B-9025-07ABB2921F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4B40D5D-A5E9-4D9E-9B06-7234936821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D6D146-0864-4662-A16A-F0F66AA61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FF3B8E-471C-4304-8680-3CF94DA84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A07B26-E5BD-4CD8-B3B9-672C961AD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409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C28B3-E4FA-4DB7-8B27-C7398F35B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08E283-D63C-426B-A233-A7162EB06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3D5376-56C7-43FB-9825-DF5290C3B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FBD8DA-9A7D-49E9-8F9C-FBD6E0FCE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B7FD3E-6C2D-43F6-B2E5-619D5EB35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185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1516D-8CEB-466F-A225-4121297D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472EEF-4FBA-43F5-8CE2-E61A11BEA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CC1DC5-A9DB-4EE0-BB8C-62E25AA84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9279EF-8644-446A-94EC-CC2386B5F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8510AC-3BF1-4028-AFB8-5CFDA4E19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558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4489CA-3001-4F5A-BD7A-4EA297664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B62CB2-62FB-4471-959D-07EF1160E5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3842CA-3DB2-43BE-B6D8-FC2C2EF0C7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0CB025-729E-4E9A-ABE9-BCBD3229D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9C6376-B595-420F-8B9D-E7059C27B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6905A0-9352-4010-A011-2D75CD89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157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F9CC7-AB21-44A2-BF92-CF35433A9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00C233-7499-46D0-A004-873D101F00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04BA8E-44B9-445D-93C1-62C6C24BF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B85891-3E71-47B6-B10E-C33BBDD242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F66C37-8DFD-4C6B-B173-CC75E57AAB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1D18C1-0CF2-44C5-A544-F9760759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ACA58A-08C1-4D34-B167-A196F4F65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CA7213C-DE9A-4A10-A15B-1B93F563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5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9C3246-5DB1-43D4-9E52-6911916C6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27E3E0-DAB8-4A80-8C4F-78751C9EC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70ED4D-AEB6-4EF3-9729-464DA3FA6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342C55-E7DF-4346-9022-635222194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47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4228052-FBB3-43DE-B5E4-47EFE1ED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69F5B0-E6F6-4C48-B0CA-91BAEA85F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D93610-7ECE-410A-96C5-3F8FC6A36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580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9D646-EFCC-4F9A-8F4C-216EED19A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3D7115-C43E-458A-82E2-10E88E9AE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73C72B-2F96-4A12-B5FA-08C0DF664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0B462D-25A9-4F00-8EB7-B7D748518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3F5F29-A1F9-41D3-A25C-00E28FCAE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E61E93-4984-4CF6-949F-0BB72C051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64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A3D086-52BB-4FEB-B4AD-958B6FEEE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8917D9-4C3D-48EA-BE4D-8740EC7CAE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9531A8-6F2B-4DDC-97A7-416800E3BC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669959-AF2F-40E2-A5F3-F30ADDEB5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FFB3FD-CCA7-4490-B6C6-7428FD632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5BFF7A-B309-4684-93E6-AE1990E8E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28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95CE6-A679-488A-9413-D617FF05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790185-BEE4-4223-9BA8-FA14A7DB0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8D1616-3A8A-484B-BE8D-76CE98C14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2E839-726B-4644-95BB-A74DB9698A6D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C66C0D-F260-4072-A7A1-40EB05BD63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3445D6-9F00-45CB-85E6-C306548A15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746FE-C0F5-4A41-B79A-41124FA383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25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9435A-5A5F-4295-A28C-B7BC80A6A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874" y="386396"/>
            <a:ext cx="5334976" cy="136321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</a:rPr>
              <a:t>Poetry Contest</a:t>
            </a:r>
            <a:endParaRPr lang="en-US" sz="8000" dirty="0">
              <a:solidFill>
                <a:schemeClr val="accent6">
                  <a:lumMod val="50000"/>
                </a:schemeClr>
              </a:solidFill>
              <a:latin typeface="Chiller" panose="04020404031007020602" pitchFamily="8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0247B9-4BBD-4960-8168-78F49C87E797}"/>
              </a:ext>
            </a:extLst>
          </p:cNvPr>
          <p:cNvSpPr/>
          <p:nvPr/>
        </p:nvSpPr>
        <p:spPr>
          <a:xfrm>
            <a:off x="-275303" y="2143861"/>
            <a:ext cx="7669162" cy="12617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9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</a:rPr>
              <a:t>“Winter Fairy Tale”</a:t>
            </a:r>
            <a:endParaRPr lang="ru-RU" sz="9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C69435A-5A5F-4295-A28C-B7BC80A6A8F1}"/>
              </a:ext>
            </a:extLst>
          </p:cNvPr>
          <p:cNvSpPr txBox="1">
            <a:spLocks/>
          </p:cNvSpPr>
          <p:nvPr/>
        </p:nvSpPr>
        <p:spPr>
          <a:xfrm>
            <a:off x="245054" y="5948739"/>
            <a:ext cx="2831025" cy="794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</a:rPr>
              <a:t>January, 2025</a:t>
            </a:r>
            <a:endParaRPr lang="en-US" sz="1100" b="1" dirty="0">
              <a:solidFill>
                <a:schemeClr val="accent6">
                  <a:lumMod val="50000"/>
                </a:schemeClr>
              </a:solidFill>
              <a:latin typeface="Chiller" panose="04020404031007020602" pitchFamily="8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8B845A8-9BC0-5EB2-717D-1AF8F4935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695" y="0"/>
            <a:ext cx="5940305" cy="6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7559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1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3F4690-4EC3-0CA9-12A7-CB73A2FF7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704" y="246913"/>
            <a:ext cx="10482362" cy="65174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60D347D-8EBB-401B-27CA-7BB4D09D8BCE}"/>
              </a:ext>
            </a:extLst>
          </p:cNvPr>
          <p:cNvSpPr/>
          <p:nvPr/>
        </p:nvSpPr>
        <p:spPr>
          <a:xfrm>
            <a:off x="5869694" y="2382266"/>
            <a:ext cx="55076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2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nd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FAAA955-ED1E-B6AB-51D4-BC5C56613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60215" y="-81805"/>
            <a:ext cx="5070463" cy="684619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12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2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7A088A-5640-A48E-B732-6A9B34053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490" y="0"/>
            <a:ext cx="6858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E198ED-154F-43CB-6BD1-753B6E155248}"/>
              </a:ext>
            </a:extLst>
          </p:cNvPr>
          <p:cNvSpPr/>
          <p:nvPr/>
        </p:nvSpPr>
        <p:spPr>
          <a:xfrm>
            <a:off x="7135490" y="2585877"/>
            <a:ext cx="49054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5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75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3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rd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13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5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9991515-AC3F-8AAB-A617-B520E219E306}"/>
              </a:ext>
            </a:extLst>
          </p:cNvPr>
          <p:cNvSpPr/>
          <p:nvPr/>
        </p:nvSpPr>
        <p:spPr>
          <a:xfrm>
            <a:off x="7103740" y="2493392"/>
            <a:ext cx="49054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5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75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3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rd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0893C1-19E1-6C6E-F037-492CB6FBA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70" y="149305"/>
            <a:ext cx="6858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14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24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8225" y="608934"/>
            <a:ext cx="6676828" cy="387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 </a:t>
            </a:r>
            <a:r>
              <a:rPr lang="ru-RU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4</a:t>
            </a:r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th and 5th 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empus Sans ITC" pitchFamily="82" charset="0"/>
            </a:endParaRPr>
          </a:p>
          <a:p>
            <a:pPr algn="ctr"/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grades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220200" y="6394450"/>
            <a:ext cx="2743200" cy="365125"/>
          </a:xfrm>
        </p:spPr>
        <p:txBody>
          <a:bodyPr/>
          <a:lstStyle/>
          <a:p>
            <a:fld id="{330746FE-C0F5-4A41-B79A-41124FA38369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6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EF6AB6-E479-C112-5488-B872976A3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05" y="-53164"/>
            <a:ext cx="5124895" cy="696432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AF917D-DA48-42F3-F11E-90D8AA0E5D3A}"/>
              </a:ext>
            </a:extLst>
          </p:cNvPr>
          <p:cNvSpPr/>
          <p:nvPr/>
        </p:nvSpPr>
        <p:spPr>
          <a:xfrm>
            <a:off x="7103740" y="2493392"/>
            <a:ext cx="49054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5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75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4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16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5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A9D19F-2BE9-9182-2E84-A8B17BDE4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00" y="0"/>
            <a:ext cx="5911403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FCC2E9F-1EE8-BD3D-E302-BC5FF5444E99}"/>
              </a:ext>
            </a:extLst>
          </p:cNvPr>
          <p:cNvSpPr/>
          <p:nvPr/>
        </p:nvSpPr>
        <p:spPr>
          <a:xfrm>
            <a:off x="6827294" y="2450862"/>
            <a:ext cx="49054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4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17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9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1B49515-89FC-2415-AD52-E1F792706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8" y="0"/>
            <a:ext cx="4232315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4256950-E24D-C083-B01D-487F201E9E24}"/>
              </a:ext>
            </a:extLst>
          </p:cNvPr>
          <p:cNvSpPr/>
          <p:nvPr/>
        </p:nvSpPr>
        <p:spPr>
          <a:xfrm>
            <a:off x="4970143" y="1855029"/>
            <a:ext cx="59117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4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18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67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F9E57E-7605-A5FF-9806-0A3983BCB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6" y="0"/>
            <a:ext cx="5713228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04F19DD-F7A1-C9AB-9C6F-0CBA62D72A35}"/>
              </a:ext>
            </a:extLst>
          </p:cNvPr>
          <p:cNvSpPr/>
          <p:nvPr/>
        </p:nvSpPr>
        <p:spPr>
          <a:xfrm>
            <a:off x="6827294" y="2450862"/>
            <a:ext cx="49054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5</a:t>
            </a:r>
            <a:r>
              <a:rPr lang="en-US" sz="6000" b="1" baseline="30000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19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56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8225" y="608934"/>
            <a:ext cx="6676828" cy="387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 </a:t>
            </a:r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6th and 7th 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empus Sans ITC" pitchFamily="82" charset="0"/>
            </a:endParaRPr>
          </a:p>
          <a:p>
            <a:pPr algn="ctr"/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grades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86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BA8B43-21C8-E8D7-6C1B-D573659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4EC12E4-33F8-6018-0FD3-495494A8CD27}"/>
              </a:ext>
            </a:extLst>
          </p:cNvPr>
          <p:cNvSpPr/>
          <p:nvPr/>
        </p:nvSpPr>
        <p:spPr>
          <a:xfrm>
            <a:off x="6685932" y="2186314"/>
            <a:ext cx="49054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6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A3AC16-7CB1-1B61-6A7D-BFB3B353F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8" y="-26581"/>
            <a:ext cx="6858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21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4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2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C69435A-5A5F-4295-A28C-B7BC80A6A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309" y="571837"/>
            <a:ext cx="5334976" cy="136321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</a:rPr>
              <a:t>Winter in Russia</a:t>
            </a:r>
            <a:endParaRPr lang="en-US" sz="8000" dirty="0">
              <a:solidFill>
                <a:schemeClr val="accent6">
                  <a:lumMod val="50000"/>
                </a:schemeClr>
              </a:solidFill>
              <a:latin typeface="Chiller" panose="04020404031007020602" pitchFamily="82" charset="0"/>
            </a:endParaRPr>
          </a:p>
        </p:txBody>
      </p:sp>
      <p:pic>
        <p:nvPicPr>
          <p:cNvPr id="1026" name="Picture 2" descr="В Сургуте ожидается похолодание до −20 °С | 11.11.2024 | Ханты-Мансийск -  БезФорма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070" y="2213197"/>
            <a:ext cx="6765060" cy="450827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5A6E06-D2CD-CDB7-C657-7B750B03B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36" y="0"/>
            <a:ext cx="4768750" cy="67918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117559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2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2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ADB2DB-CB3D-DCBA-43C6-CA4DCC172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128F6C5-FC4E-903D-2342-53E1E0FE0FE6}"/>
              </a:ext>
            </a:extLst>
          </p:cNvPr>
          <p:cNvSpPr/>
          <p:nvPr/>
        </p:nvSpPr>
        <p:spPr>
          <a:xfrm>
            <a:off x="5420105" y="2143511"/>
            <a:ext cx="59349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6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432422-9CFC-7CB7-DE00-59EDF2612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926" y="-324208"/>
            <a:ext cx="4822028" cy="718220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22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696707-4218-5398-A932-F3E454BBA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AE1969-4221-FDCF-2E31-E21D8E6CC36F}"/>
              </a:ext>
            </a:extLst>
          </p:cNvPr>
          <p:cNvSpPr/>
          <p:nvPr/>
        </p:nvSpPr>
        <p:spPr>
          <a:xfrm>
            <a:off x="6096000" y="2058723"/>
            <a:ext cx="58817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80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7</a:t>
            </a:r>
            <a:r>
              <a:rPr lang="en-US" sz="6000" b="1" baseline="30000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th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CBDD47-C3DF-F5C4-E928-FFD215460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857" y="149843"/>
            <a:ext cx="6533986" cy="65339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23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9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7B7A9-6E0D-F5B7-65E2-19C4870B1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87A2D5-70E1-0464-E2A1-F63A971211FB}"/>
              </a:ext>
            </a:extLst>
          </p:cNvPr>
          <p:cNvSpPr/>
          <p:nvPr/>
        </p:nvSpPr>
        <p:spPr>
          <a:xfrm>
            <a:off x="7286510" y="1699725"/>
            <a:ext cx="49054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0" b="1" dirty="0">
                <a:solidFill>
                  <a:srgbClr val="C00000"/>
                </a:solidFill>
                <a:latin typeface="Chiller" panose="04020404031007020602" pitchFamily="82" charset="0"/>
                <a:ea typeface="+mj-ea"/>
                <a:cs typeface="+mj-cs"/>
              </a:rPr>
              <a:t>Songs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E8835F-41AB-9529-AEB4-15613EE2B192}"/>
              </a:ext>
            </a:extLst>
          </p:cNvPr>
          <p:cNvSpPr/>
          <p:nvPr/>
        </p:nvSpPr>
        <p:spPr>
          <a:xfrm>
            <a:off x="7491508" y="3532091"/>
            <a:ext cx="4905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Dance and Freeze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C4C802-B702-27B3-AD69-9825BBDD9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409" y="96991"/>
            <a:ext cx="6867343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24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24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3</a:t>
            </a:fld>
            <a:endParaRPr lang="ru-RU"/>
          </a:p>
        </p:txBody>
      </p:sp>
      <p:pic>
        <p:nvPicPr>
          <p:cNvPr id="1042" name="Picture 18" descr="Picture background">
            <a:extLst>
              <a:ext uri="{FF2B5EF4-FFF2-40B4-BE49-F238E27FC236}">
                <a16:creationId xmlns:a16="http://schemas.microsoft.com/office/drawing/2014/main" id="{48C2EE41-5775-0AAC-4FD1-9F2FCD579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22" y="167875"/>
            <a:ext cx="5120477" cy="64005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C69435A-5A5F-4295-A28C-B7BC80A6A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0" y="430774"/>
            <a:ext cx="5943600" cy="136321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</a:rPr>
              <a:t>Winter in England</a:t>
            </a:r>
            <a:endParaRPr lang="en-US" sz="8000" dirty="0">
              <a:solidFill>
                <a:schemeClr val="accent6">
                  <a:lumMod val="50000"/>
                </a:schemeClr>
              </a:solidFill>
              <a:latin typeface="Chiller" panose="04020404031007020602" pitchFamily="82" charset="0"/>
            </a:endParaRPr>
          </a:p>
        </p:txBody>
      </p:sp>
      <p:pic>
        <p:nvPicPr>
          <p:cNvPr id="2050" name="Picture 2" descr="Англия зимой, что посетить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872321"/>
            <a:ext cx="6035749" cy="47078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755988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3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9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1A8DB-6A22-92DA-06DD-854031B17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0303D9C-3734-D51D-097D-15A957DD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4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97FAED5-BE93-9FA5-91EF-CD132C5E43EE}"/>
              </a:ext>
            </a:extLst>
          </p:cNvPr>
          <p:cNvSpPr/>
          <p:nvPr/>
        </p:nvSpPr>
        <p:spPr>
          <a:xfrm>
            <a:off x="1664267" y="90333"/>
            <a:ext cx="377379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Categories</a:t>
            </a:r>
            <a:endParaRPr lang="ru-RU" sz="9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30FBC6-40C3-2EDA-90C1-6BE1FD69E292}"/>
              </a:ext>
            </a:extLst>
          </p:cNvPr>
          <p:cNvSpPr/>
          <p:nvPr/>
        </p:nvSpPr>
        <p:spPr>
          <a:xfrm>
            <a:off x="2519471" y="2125478"/>
            <a:ext cx="2552662" cy="3122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5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2-3 grades</a:t>
            </a:r>
          </a:p>
          <a:p>
            <a:pPr>
              <a:lnSpc>
                <a:spcPct val="150000"/>
              </a:lnSpc>
            </a:pPr>
            <a:r>
              <a:rPr lang="en-US" sz="45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4-5 grades</a:t>
            </a:r>
          </a:p>
          <a:p>
            <a:pPr>
              <a:lnSpc>
                <a:spcPct val="150000"/>
              </a:lnSpc>
            </a:pPr>
            <a:r>
              <a:rPr lang="en-US" sz="45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6-7 grades</a:t>
            </a:r>
            <a:r>
              <a:rPr lang="ru-RU" sz="4500" b="1" dirty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  <a:ea typeface="+mj-ea"/>
                <a:cs typeface="+mj-cs"/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5ED7D0-CCD8-554C-33BE-9777C360977E}"/>
              </a:ext>
            </a:extLst>
          </p:cNvPr>
          <p:cNvSpPr/>
          <p:nvPr/>
        </p:nvSpPr>
        <p:spPr>
          <a:xfrm>
            <a:off x="1936278" y="1410766"/>
            <a:ext cx="339227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1</a:t>
            </a:r>
            <a:r>
              <a:rPr lang="ru-RU" sz="5000" b="1" dirty="0">
                <a:solidFill>
                  <a:schemeClr val="accent6">
                    <a:lumMod val="50000"/>
                  </a:schemeClr>
                </a:solidFill>
                <a:latin typeface="Tempus Sans ITC" pitchFamily="82" charset="0"/>
                <a:ea typeface="+mj-ea"/>
                <a:cs typeface="+mj-cs"/>
              </a:rPr>
              <a:t>2</a:t>
            </a:r>
            <a:r>
              <a:rPr lang="en-US" sz="5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participants</a:t>
            </a:r>
            <a:r>
              <a:rPr lang="ru-RU" sz="5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:</a:t>
            </a:r>
            <a:r>
              <a:rPr lang="en-US" sz="5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endParaRPr lang="ru-RU" sz="5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697" y="-29456"/>
            <a:ext cx="4109884" cy="688745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272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1A8DB-6A22-92DA-06DD-854031B17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0303D9C-3734-D51D-097D-15A957DD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62600" y="529627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Белый снег, пушистый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В воздухе кружится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И на землю тихо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Падает, ложится.</a:t>
            </a:r>
          </a:p>
          <a:p>
            <a:pPr algn="ctr"/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И под утро снегом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Поле забелело,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Точно пеленою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Всё его одело.</a:t>
            </a:r>
          </a:p>
          <a:p>
            <a:pPr algn="ctr"/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Тёмный лес что шапкой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Принакрылся чудной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И заснул под нею</a:t>
            </a:r>
            <a:b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</a:rPr>
              <a:t>Крепко, непробудно…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22" y="58020"/>
            <a:ext cx="4686128" cy="679998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9871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69790" y="608934"/>
            <a:ext cx="6713697" cy="387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 </a:t>
            </a:r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2nd and 3rd 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empus Sans ITC" pitchFamily="82" charset="0"/>
            </a:endParaRPr>
          </a:p>
          <a:p>
            <a:pPr algn="ctr"/>
            <a:r>
              <a:rPr lang="en-US" sz="12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hiller" panose="04020404031007020602" pitchFamily="82" charset="0"/>
              </a:rPr>
              <a:t>grades</a:t>
            </a:r>
            <a:endParaRPr lang="ru-RU" sz="1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2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46FE-C0F5-4A41-B79A-41124FA38369}" type="slidenum">
              <a:rPr lang="ru-RU" smtClean="0"/>
              <a:t>7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97FAED5-BE93-9FA5-91EF-CD132C5E43EE}"/>
              </a:ext>
            </a:extLst>
          </p:cNvPr>
          <p:cNvSpPr/>
          <p:nvPr/>
        </p:nvSpPr>
        <p:spPr>
          <a:xfrm>
            <a:off x="757355" y="124256"/>
            <a:ext cx="685796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World Snowman Day</a:t>
            </a:r>
            <a:endParaRPr lang="ru-RU" sz="9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5DCC3B-C82B-7290-3BED-EAC0A791A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794170" y="0"/>
            <a:ext cx="3918857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720E99-6EE6-CE14-9CCF-7E73CF88DA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5" y="1506064"/>
            <a:ext cx="7593580" cy="492916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35850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08" y="514249"/>
            <a:ext cx="7850418" cy="559558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97FAED5-BE93-9FA5-91EF-CD132C5E43EE}"/>
              </a:ext>
            </a:extLst>
          </p:cNvPr>
          <p:cNvSpPr/>
          <p:nvPr/>
        </p:nvSpPr>
        <p:spPr>
          <a:xfrm>
            <a:off x="7878726" y="2490184"/>
            <a:ext cx="416225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500" b="1" dirty="0" smtClean="0">
                <a:solidFill>
                  <a:srgbClr val="C00000"/>
                </a:solidFill>
                <a:latin typeface="Chiller" panose="04020404031007020602" pitchFamily="82" charset="0"/>
                <a:ea typeface="+mj-ea"/>
                <a:cs typeface="+mj-cs"/>
              </a:rPr>
              <a:t>________</a:t>
            </a:r>
            <a:endParaRPr lang="en-US" sz="7500" b="1" dirty="0">
              <a:solidFill>
                <a:srgbClr val="C00000"/>
              </a:solidFill>
              <a:latin typeface="Chiller" panose="04020404031007020602" pitchFamily="82" charset="0"/>
              <a:ea typeface="+mj-ea"/>
              <a:cs typeface="+mj-cs"/>
            </a:endParaRPr>
          </a:p>
          <a:p>
            <a:pPr algn="ctr"/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2</a:t>
            </a:r>
            <a:r>
              <a:rPr lang="en-US" sz="6000" b="1" baseline="30000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nd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02388" y="64512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9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2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B27413-6A5F-AC6C-F7E2-30115884C1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61" y="0"/>
            <a:ext cx="6870404" cy="687040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3266053-5C47-BB9B-A93A-68207A1D306F}"/>
              </a:ext>
            </a:extLst>
          </p:cNvPr>
          <p:cNvSpPr/>
          <p:nvPr/>
        </p:nvSpPr>
        <p:spPr>
          <a:xfrm>
            <a:off x="7336466" y="2490184"/>
            <a:ext cx="470451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500" b="1" dirty="0">
                <a:solidFill>
                  <a:srgbClr val="C00000"/>
                </a:solidFill>
                <a:latin typeface="Chiller" panose="04020404031007020602" pitchFamily="82" charset="0"/>
              </a:rPr>
              <a:t>________</a:t>
            </a:r>
            <a:endParaRPr lang="en-US" sz="7500" b="1" dirty="0">
              <a:solidFill>
                <a:srgbClr val="C00000"/>
              </a:solidFill>
              <a:latin typeface="Chiller" panose="04020404031007020602" pitchFamily="82" charset="0"/>
            </a:endParaRPr>
          </a:p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2</a:t>
            </a:r>
            <a:r>
              <a:rPr lang="en-US" sz="6000" b="1" baseline="30000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nd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 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hiller" panose="04020404031007020602" pitchFamily="82" charset="0"/>
                <a:ea typeface="+mj-ea"/>
                <a:cs typeface="+mj-cs"/>
              </a:rPr>
              <a:t>grade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empus Sans ITC" pitchFamily="82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5598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11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48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3354</TotalTime>
  <Words>138</Words>
  <Application>Microsoft Office PowerPoint</Application>
  <PresentationFormat>Широкоэкранный</PresentationFormat>
  <Paragraphs>92</Paragraphs>
  <Slides>22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Chiller</vt:lpstr>
      <vt:lpstr>Tempus Sans ITC</vt:lpstr>
      <vt:lpstr>Times New Roman</vt:lpstr>
      <vt:lpstr>Тема Office</vt:lpstr>
      <vt:lpstr>Poetry Contest</vt:lpstr>
      <vt:lpstr>Winter in Russia</vt:lpstr>
      <vt:lpstr>Winter in England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Famous poets will introduce us to the world</dc:title>
  <dc:creator>Ольга Телемджиева</dc:creator>
  <cp:lastModifiedBy>Минязева Ляйсан Флюровна</cp:lastModifiedBy>
  <cp:revision>228</cp:revision>
  <dcterms:created xsi:type="dcterms:W3CDTF">2021-03-14T16:54:34Z</dcterms:created>
  <dcterms:modified xsi:type="dcterms:W3CDTF">2025-06-05T10:48:23Z</dcterms:modified>
</cp:coreProperties>
</file>