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5" r:id="rId2"/>
    <p:sldId id="257" r:id="rId3"/>
    <p:sldId id="259" r:id="rId4"/>
    <p:sldId id="266" r:id="rId5"/>
    <p:sldId id="267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399"/>
    <a:srgbClr val="EC20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941" autoAdjust="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E054C4-96BB-439B-9D94-AE659BCF4978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632472F-ED5C-4F37-9643-AF52119B8C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med"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5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6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036496" cy="105273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Государственное бюджетное общеобразовательное учреждение гимназия №642 «Земля и Вселенная» Василеостровского района Санкт-Петербурга. 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568952" cy="5328592"/>
          </a:xfrm>
        </p:spPr>
        <p:txBody>
          <a:bodyPr>
            <a:noAutofit/>
          </a:bodyPr>
          <a:lstStyle/>
          <a:p>
            <a:pPr algn="ctr"/>
            <a:endParaRPr lang="ru-RU" sz="3600" dirty="0" smtClean="0"/>
          </a:p>
          <a:p>
            <a:pPr algn="r"/>
            <a:r>
              <a:rPr lang="ru-RU" sz="2400" dirty="0" smtClean="0"/>
              <a:t>Руководитель</a:t>
            </a:r>
            <a:r>
              <a:rPr lang="ru-RU" sz="2400" dirty="0" smtClean="0"/>
              <a:t>: Калинина </a:t>
            </a:r>
            <a:r>
              <a:rPr lang="ru-RU" sz="2400" dirty="0" err="1" smtClean="0"/>
              <a:t>Лерия</a:t>
            </a:r>
            <a:r>
              <a:rPr lang="ru-RU" sz="2400" dirty="0" smtClean="0"/>
              <a:t> Викторовна</a:t>
            </a:r>
            <a:r>
              <a:rPr lang="ru-RU" sz="2400" dirty="0" smtClean="0"/>
              <a:t>, учитель </a:t>
            </a:r>
            <a:r>
              <a:rPr lang="ru-RU" sz="2400" dirty="0" smtClean="0"/>
              <a:t>физической </a:t>
            </a:r>
            <a:r>
              <a:rPr lang="ru-RU" sz="2400" dirty="0" smtClean="0"/>
              <a:t>культуры</a:t>
            </a:r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err="1" smtClean="0"/>
              <a:t>г.Санкт</a:t>
            </a:r>
            <a:r>
              <a:rPr lang="ru-RU" sz="2400" dirty="0" smtClean="0"/>
              <a:t>-Петербург</a:t>
            </a:r>
            <a:r>
              <a:rPr lang="ru-RU" sz="3600" dirty="0" smtClean="0"/>
              <a:t> </a:t>
            </a:r>
            <a:endParaRPr lang="ru-RU" sz="3600" dirty="0" smtClean="0"/>
          </a:p>
        </p:txBody>
      </p:sp>
    </p:spTree>
    <p:extLst>
      <p:ext uri="{BB962C8B-B14F-4D97-AF65-F5344CB8AC3E}">
        <p14:creationId xmlns:p14="http://schemas.microsoft.com/office/powerpoint/2010/main" val="935112241"/>
      </p:ext>
    </p:extLst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3532951"/>
            <a:ext cx="6172200" cy="112018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Новые виды спорта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013176"/>
            <a:ext cx="6172200" cy="158417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в </a:t>
            </a:r>
            <a:r>
              <a:rPr lang="en-US" sz="4000" dirty="0" err="1" smtClean="0"/>
              <a:t>XXl</a:t>
            </a:r>
            <a:r>
              <a:rPr lang="ru-RU" sz="4000" dirty="0" smtClean="0"/>
              <a:t> веке</a:t>
            </a:r>
            <a:endParaRPr lang="ru-RU" sz="4000" dirty="0"/>
          </a:p>
        </p:txBody>
      </p:sp>
      <p:pic>
        <p:nvPicPr>
          <p:cNvPr id="2053" name="Picture 5" descr="Спорт с Тоторо: Супер милые гифки - YouLoveIt.ru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6631"/>
            <a:ext cx="3960440" cy="367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48064" y="116631"/>
            <a:ext cx="3995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+mj-lt"/>
              </a:rPr>
              <a:t>С каждым годом новых видов спорта, тренировок и спортивных развлечений становится всё больше. Не каждый спортсмен способен уследить за спортивными тенденциями, что уж говорить о любителях</a:t>
            </a:r>
            <a:r>
              <a:rPr lang="ru-RU" sz="2400" dirty="0">
                <a:solidFill>
                  <a:schemeClr val="tx2"/>
                </a:solidFill>
                <a:latin typeface="+mj-lt"/>
              </a:rPr>
              <a:t>.</a:t>
            </a:r>
            <a:endParaRPr lang="ru-RU" sz="2400" dirty="0" smtClean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379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77988" y="0"/>
            <a:ext cx="6172200" cy="1484784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dirty="0">
                <a:latin typeface="+mn-lt"/>
              </a:rPr>
              <a:t>Фехтование</a:t>
            </a:r>
            <a:br>
              <a:rPr lang="ru-RU" dirty="0">
                <a:latin typeface="+mn-lt"/>
              </a:rPr>
            </a:br>
            <a:r>
              <a:rPr lang="ru-RU" dirty="0">
                <a:latin typeface="+mn-lt"/>
              </a:rPr>
              <a:t>на световых мечах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556792"/>
            <a:ext cx="4572000" cy="4896544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/>
              <a:t>Необычная фотонная материя была получена случайным образом в результате эксперимента по нахождению новых способов передачи квантовой информации. Учёные обнаружили, что когда два и более фотонов пролетают через облако рубидия в камере и охлаждаются практически до абсолютного нуля, они объединяются и начинают взаимодействовать; при этом ведут себя удивительным и неожиданным образом — слипаются в единую молекулу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56792"/>
            <a:ext cx="421196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27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0"/>
            <a:ext cx="6172200" cy="98072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Альпинизм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836712"/>
            <a:ext cx="7200800" cy="5328592"/>
          </a:xfrm>
        </p:spPr>
        <p:txBody>
          <a:bodyPr>
            <a:noAutofit/>
          </a:bodyPr>
          <a:lstStyle/>
          <a:p>
            <a:r>
              <a:rPr lang="ru-RU" sz="2400" dirty="0"/>
              <a:t>Альпинизм на других планетах — настоящий вызов для любителей приключений будущего. Как известно, земные вершины далеко не самые высокие в Солнечной системе. </a:t>
            </a:r>
            <a:r>
              <a:rPr lang="ru-RU" sz="2400" dirty="0" smtClean="0"/>
              <a:t>Так, </a:t>
            </a:r>
            <a:r>
              <a:rPr lang="ru-RU" sz="2400" dirty="0"/>
              <a:t>на Венере известно высокогорное плато </a:t>
            </a:r>
            <a:r>
              <a:rPr lang="ru-RU" sz="2400" dirty="0" err="1"/>
              <a:t>Иштар</a:t>
            </a:r>
            <a:r>
              <a:rPr lang="ru-RU" sz="2400" dirty="0"/>
              <a:t>, которое по площади вдвое превышает Тибет. В центре этого плато поднимается гигантский вулканический конус на высоту 11 тысяч метров. Однако самой высокой горой среди известных в Солнечной системе является расположенный на Марсе вулкан Олимп, который достигает в высоту 24 километра. </a:t>
            </a:r>
          </a:p>
        </p:txBody>
      </p:sp>
    </p:spTree>
    <p:extLst>
      <p:ext uri="{BB962C8B-B14F-4D97-AF65-F5344CB8AC3E}">
        <p14:creationId xmlns:p14="http://schemas.microsoft.com/office/powerpoint/2010/main" val="924152039"/>
      </p:ext>
    </p:extLst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2060848"/>
          </a:xfrm>
        </p:spPr>
        <p:txBody>
          <a:bodyPr>
            <a:normAutofit/>
          </a:bodyPr>
          <a:lstStyle/>
          <a:p>
            <a:r>
              <a:rPr lang="ru-RU" sz="2400" dirty="0"/>
              <a:t>Вторая по высоте — 21-километровая безымянная вершина обнаружена на Весте, крупнейшем астероиде Солнечной системы</a:t>
            </a:r>
            <a:r>
              <a:rPr lang="ru-RU" sz="3200" dirty="0"/>
              <a:t>.</a:t>
            </a:r>
            <a:br>
              <a:rPr lang="ru-RU" sz="3200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92896"/>
            <a:ext cx="6377136" cy="4113014"/>
          </a:xfrm>
        </p:spPr>
      </p:pic>
    </p:spTree>
    <p:extLst>
      <p:ext uri="{BB962C8B-B14F-4D97-AF65-F5344CB8AC3E}">
        <p14:creationId xmlns:p14="http://schemas.microsoft.com/office/powerpoint/2010/main" val="296884149"/>
      </p:ext>
    </p:extLst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807022" y="-315416"/>
            <a:ext cx="8316415" cy="2304256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5300" dirty="0" err="1"/>
              <a:t>Воркаут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1124744"/>
            <a:ext cx="5112568" cy="5733256"/>
          </a:xfrm>
        </p:spPr>
        <p:txBody>
          <a:bodyPr>
            <a:normAutofit fontScale="32500" lnSpcReduction="20000"/>
          </a:bodyPr>
          <a:lstStyle/>
          <a:p>
            <a:r>
              <a:rPr lang="ru-RU" sz="6200" dirty="0"/>
              <a:t>Л</a:t>
            </a:r>
            <a:r>
              <a:rPr lang="ru-RU" sz="6200" dirty="0" smtClean="0"/>
              <a:t>юбительский </a:t>
            </a:r>
            <a:r>
              <a:rPr lang="ru-RU" sz="6200" dirty="0"/>
              <a:t>вид </a:t>
            </a:r>
            <a:r>
              <a:rPr lang="ru-RU" sz="6200" dirty="0" smtClean="0"/>
              <a:t>спорта </a:t>
            </a:r>
            <a:r>
              <a:rPr lang="ru-RU" sz="6200" dirty="0"/>
              <a:t>включает в себя выполнение упражнений на турниках, брусьях, шведских стенках, и т.д. Основной акцент делается на работу с собственным весом и развитием силы и выносливости. </a:t>
            </a:r>
            <a:r>
              <a:rPr lang="ru-RU" sz="6200" dirty="0" smtClean="0"/>
              <a:t>Это </a:t>
            </a:r>
            <a:r>
              <a:rPr lang="ru-RU" sz="6200" dirty="0"/>
              <a:t>уличная гимнастика, которая может быть отнесена к любительскому виду спорта, физической культуре (фитнесу) и представляет собой спортивную субкультуру. Включает в себя выполнение различных упражнений на уличных спортплощадках, а именно на турниках, брусьях, шведских стенках, </a:t>
            </a:r>
            <a:r>
              <a:rPr lang="ru-RU" sz="6200" dirty="0" err="1"/>
              <a:t>рукоходах</a:t>
            </a:r>
            <a:r>
              <a:rPr lang="ru-RU" sz="6200" dirty="0"/>
              <a:t> и прочих конструкциях, или вообще без их использования (на земле).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3312368" cy="5113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496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>
        <p:circle/>
        <p:sndAc>
          <p:stSnd>
            <p:snd r:embed="rId2" name="explode.wav"/>
          </p:stSnd>
        </p:sndAc>
      </p:transition>
    </mc:Choice>
    <mc:Fallback xmlns="">
      <p:transition spd="slow">
        <p:circle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"/>
            <a:ext cx="6172200" cy="764703"/>
          </a:xfrm>
        </p:spPr>
        <p:txBody>
          <a:bodyPr>
            <a:normAutofit/>
          </a:bodyPr>
          <a:lstStyle/>
          <a:p>
            <a:r>
              <a:rPr lang="ru-RU" sz="4000" dirty="0" err="1" smtClean="0"/>
              <a:t>Дрон-рейсинг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692696"/>
            <a:ext cx="4104456" cy="6165304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Гонки на квадрокоптерах. Проводятся они как на открытых трассах</a:t>
            </a:r>
            <a:r>
              <a:rPr lang="en-US" sz="2800" dirty="0" smtClean="0"/>
              <a:t>,</a:t>
            </a:r>
            <a:r>
              <a:rPr lang="ru-RU" sz="2800" dirty="0" smtClean="0"/>
              <a:t> так и на полных препятствий площадках, таких как лес. Первое соревнование состоялось в Германии в 2011 году, а сейчас уже стали появляться спортивные организации дрон-рейсинга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14" y="2132856"/>
            <a:ext cx="410445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17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l"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-243408"/>
            <a:ext cx="6172200" cy="1233289"/>
          </a:xfrm>
        </p:spPr>
        <p:txBody>
          <a:bodyPr>
            <a:normAutofit/>
          </a:bodyPr>
          <a:lstStyle/>
          <a:p>
            <a:r>
              <a:rPr lang="ru-RU" sz="4400" dirty="0" err="1" smtClean="0"/>
              <a:t>Хантис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620688"/>
            <a:ext cx="4347418" cy="5754234"/>
          </a:xfrm>
        </p:spPr>
        <p:txBody>
          <a:bodyPr>
            <a:normAutofit fontScale="55000" lnSpcReduction="20000"/>
          </a:bodyPr>
          <a:lstStyle/>
          <a:p>
            <a:r>
              <a:rPr lang="ru-RU" sz="3200" dirty="0" err="1"/>
              <a:t>Хантис</a:t>
            </a:r>
            <a:r>
              <a:rPr lang="ru-RU" sz="3200" dirty="0"/>
              <a:t>- это прообраз настольного тенниса, увлекательная игра на ловкость, в которой доминируют быстрые рефлексы, ловкость и координация!</a:t>
            </a:r>
          </a:p>
          <a:p>
            <a:r>
              <a:rPr lang="ru-RU" sz="3200" dirty="0"/>
              <a:t>Играя на четырех столешницах, вокруг них и между ними, игроки двигаются, используя любую часть своего тела, чтобы отклонить мяч. Это делает </a:t>
            </a:r>
            <a:r>
              <a:rPr lang="ru-RU" sz="3200" dirty="0" smtClean="0"/>
              <a:t>захватывающей </a:t>
            </a:r>
            <a:r>
              <a:rPr lang="ru-RU" sz="3200" dirty="0"/>
              <a:t>игру, в которой можно наблюдать и участвовать. Все виды захватывающих, быстрых и креативных командных движений, которые оглушают другую команду и оставляют без возможности вернуть мяч, возможны. В этой игре вы используете все части вашего тела для удара! Это не только доступная игра для новичков, но и необычный вид спорта!</a:t>
            </a:r>
            <a:endParaRPr lang="ru-RU" sz="32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367240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943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  <p:sndAc>
          <p:stSnd>
            <p:snd r:embed="rId2" name="explode.wav"/>
          </p:stSnd>
        </p:sndAc>
      </p:transition>
    </mc:Choice>
    <mc:Fallback xmlns="">
      <p:transition spd="slow">
        <p:checker/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r>
              <a:rPr lang="en-US" dirty="0" smtClean="0"/>
              <a:t>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340768"/>
            <a:ext cx="7128792" cy="5400600"/>
          </a:xfrm>
        </p:spPr>
      </p:pic>
      <p:sp>
        <p:nvSpPr>
          <p:cNvPr id="5" name="Сердце 4"/>
          <p:cNvSpPr/>
          <p:nvPr/>
        </p:nvSpPr>
        <p:spPr>
          <a:xfrm>
            <a:off x="5056038" y="764704"/>
            <a:ext cx="1028130" cy="758341"/>
          </a:xfrm>
          <a:prstGeom prst="heart">
            <a:avLst/>
          </a:prstGeom>
          <a:solidFill>
            <a:srgbClr val="EC205F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005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  <p:sndAc>
          <p:stSnd>
            <p:snd r:embed="rId2" name="applause.wav"/>
          </p:stSnd>
        </p:sndAc>
      </p:transition>
    </mc:Choice>
    <mc:Fallback xmlns="">
      <p:transition spd="slow">
        <p:fad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461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Century Schoolbook</vt:lpstr>
      <vt:lpstr>Wingdings</vt:lpstr>
      <vt:lpstr>Wingdings 2</vt:lpstr>
      <vt:lpstr>Эркер</vt:lpstr>
      <vt:lpstr>Государственное бюджетное общеобразовательное учреждение гимназия №642 «Земля и Вселенная» Василеостровского района Санкт-Петербурга. </vt:lpstr>
      <vt:lpstr>Новые виды спорта</vt:lpstr>
      <vt:lpstr>Фехтование на световых мечах</vt:lpstr>
      <vt:lpstr>Альпинизм</vt:lpstr>
      <vt:lpstr>Вторая по высоте — 21-километровая безымянная вершина обнаружена на Весте, крупнейшем астероиде Солнечной системы. </vt:lpstr>
      <vt:lpstr> Воркаут  </vt:lpstr>
      <vt:lpstr>Дрон-рейсинг</vt:lpstr>
      <vt:lpstr>Хантис</vt:lpstr>
      <vt:lpstr>Спасибо за внимание!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спорта</dc:title>
  <dc:creator>RePack by Diakov</dc:creator>
  <cp:lastModifiedBy>Администратор</cp:lastModifiedBy>
  <cp:revision>26</cp:revision>
  <dcterms:created xsi:type="dcterms:W3CDTF">2022-01-15T11:48:39Z</dcterms:created>
  <dcterms:modified xsi:type="dcterms:W3CDTF">2022-03-09T10:41:59Z</dcterms:modified>
</cp:coreProperties>
</file>