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00"/>
          <a:stretch/>
        </p:blipFill>
        <p:spPr>
          <a:xfrm>
            <a:off x="15203" y="0"/>
            <a:ext cx="9113594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Как работает наше сердце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rgbClr val="7030A0"/>
                </a:solidFill>
              </a:rPr>
              <a:t>Презентацию выполнила воспитатель </a:t>
            </a:r>
            <a:r>
              <a:rPr lang="ru-RU" sz="2800" b="1" dirty="0" smtClean="0">
                <a:solidFill>
                  <a:srgbClr val="7030A0"/>
                </a:solidFill>
              </a:rPr>
              <a:t>МБОУ СОШ № 3</a:t>
            </a:r>
          </a:p>
          <a:p>
            <a:pPr algn="r"/>
            <a:r>
              <a:rPr lang="ru-RU" sz="2800" b="1" dirty="0" err="1" smtClean="0">
                <a:solidFill>
                  <a:srgbClr val="7030A0"/>
                </a:solidFill>
              </a:rPr>
              <a:t>Бахлул</a:t>
            </a:r>
            <a:r>
              <a:rPr lang="ru-RU" sz="2800" b="1" dirty="0" smtClean="0">
                <a:solidFill>
                  <a:srgbClr val="7030A0"/>
                </a:solidFill>
              </a:rPr>
              <a:t> А. Б.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25144"/>
            <a:ext cx="1080120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328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"/>
          <a:stretch/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В середине человечка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День и ночь стучит сердечко!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988840"/>
            <a:ext cx="2808312" cy="23762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4008" y="2708920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Нарисуйте , как работает сердце или свое любимое упражнение, полезное для сердца.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37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9"/>
          <a:stretch/>
        </p:blipFill>
        <p:spPr>
          <a:xfrm>
            <a:off x="-36511" y="0"/>
            <a:ext cx="9180512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Работа сердца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Наше тело двигается по-разному.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1600" b="1" dirty="0" smtClean="0">
                <a:solidFill>
                  <a:srgbClr val="FF0000"/>
                </a:solidFill>
              </a:rPr>
              <a:t>Физкультура делает наше сердце здоровым.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9" t="14504" r="6156" b="18405"/>
          <a:stretch/>
        </p:blipFill>
        <p:spPr>
          <a:xfrm>
            <a:off x="1331640" y="1412776"/>
            <a:ext cx="6211019" cy="474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0714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Память в теле, мысль во лбу, а хотение в сердце.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060848"/>
            <a:ext cx="5832648" cy="424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998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4"/>
          <a:stretch/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Цель : познакомить детей с назначением и работой сердца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714624"/>
            <a:ext cx="6480720" cy="373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461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28"/>
          <a:stretch/>
        </p:blipFill>
        <p:spPr>
          <a:xfrm>
            <a:off x="35496" y="836712"/>
            <a:ext cx="5033248" cy="6021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645577"/>
            <a:ext cx="3609975" cy="3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6979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Пульс – это удары сердца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844824"/>
            <a:ext cx="4108715" cy="3081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737037"/>
            <a:ext cx="4788214" cy="31893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18701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35" b="1635"/>
          <a:stretch/>
        </p:blipFill>
        <p:spPr>
          <a:xfrm>
            <a:off x="0" y="-116456"/>
            <a:ext cx="9144000" cy="697445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Проведем эксперимент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412776"/>
            <a:ext cx="4032448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4932040" y="5517232"/>
            <a:ext cx="37953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Послушайте пульс до и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 после физических упражнений.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Когда пульс участился?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8800"/>
            <a:ext cx="3257796" cy="414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401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Сердце любит дыхательную гимнастику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484784"/>
            <a:ext cx="3096344" cy="20590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358710"/>
            <a:ext cx="3468180" cy="21851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077072"/>
            <a:ext cx="3657600" cy="2438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212976"/>
            <a:ext cx="26924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6279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5" b="2093"/>
          <a:stretch/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Назовите игры, которые помогают тренировать сердце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358778"/>
            <a:ext cx="6766720" cy="5464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83098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4"/>
          <a:stretch/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Чтобы сердце было здоровым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надо правильно питаться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628800"/>
            <a:ext cx="5993284" cy="5007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6113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Обобщим!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8800"/>
            <a:ext cx="8208912" cy="4968552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648077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94</Words>
  <Application>Microsoft Office PowerPoint</Application>
  <PresentationFormat>Экран (4:3)</PresentationFormat>
  <Paragraphs>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Как работает наше сердце</vt:lpstr>
      <vt:lpstr>Цель : познакомить детей с назначением и работой сердца</vt:lpstr>
      <vt:lpstr>Презентация PowerPoint</vt:lpstr>
      <vt:lpstr>Пульс – это удары сердца</vt:lpstr>
      <vt:lpstr>Проведем эксперимент</vt:lpstr>
      <vt:lpstr>Сердце любит дыхательную гимнастику</vt:lpstr>
      <vt:lpstr>Назовите игры, которые помогают тренировать сердце</vt:lpstr>
      <vt:lpstr>Чтобы сердце было здоровым  надо правильно питаться</vt:lpstr>
      <vt:lpstr>Обобщим!</vt:lpstr>
      <vt:lpstr>В середине человечка День и ночь стучит сердечко!</vt:lpstr>
      <vt:lpstr>Работа сердца Наше тело двигается по-разному. Физкультура делает наше сердце здоровым.</vt:lpstr>
      <vt:lpstr>Память в теле, мысль во лбу, а хотение в сердце.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работает наше сердце</dc:title>
  <dc:creator>Михаил</dc:creator>
  <cp:lastModifiedBy>ДетскийСад</cp:lastModifiedBy>
  <cp:revision>7</cp:revision>
  <dcterms:created xsi:type="dcterms:W3CDTF">2016-11-28T13:37:11Z</dcterms:created>
  <dcterms:modified xsi:type="dcterms:W3CDTF">2022-03-09T03:34:14Z</dcterms:modified>
</cp:coreProperties>
</file>