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3"/>
    <p:sldId id="259" r:id="rId4"/>
    <p:sldId id="258" r:id="rId5"/>
    <p:sldId id="261" r:id="rId6"/>
    <p:sldId id="263" r:id="rId7"/>
    <p:sldId id="260" r:id="rId8"/>
    <p:sldId id="262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5" autoAdjust="0"/>
    <p:restoredTop sz="94660"/>
  </p:normalViewPr>
  <p:slideViewPr>
    <p:cSldViewPr>
      <p:cViewPr varScale="1">
        <p:scale>
          <a:sx n="68" d="100"/>
          <a:sy n="68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  <a:endParaRPr lang="en-US" sz="8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04864"/>
            <a:ext cx="8064896" cy="187220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презентация по теме</a:t>
            </a:r>
            <a:endParaRPr lang="ru-RU" sz="40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4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«R-studio»</a:t>
            </a:r>
            <a:endParaRPr lang="ru-RU" sz="40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16165" y="4509120"/>
            <a:ext cx="17278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Выполнила</a:t>
            </a:r>
            <a:endParaRPr lang="ru-RU" sz="24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r>
              <a:rPr lang="ru-RU" sz="24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Мамиева А.</a:t>
            </a:r>
            <a:endParaRPr lang="ru-RU" sz="24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437" y="260648"/>
            <a:ext cx="7991125" cy="19260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Использование R-</a:t>
            </a:r>
            <a:r>
              <a:rPr lang="ru-RU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 в государственных органах Российской Федерации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4548" y="2924944"/>
            <a:ext cx="76328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Приказом Министерства юстиции РФ от 26 ноября 2015 г. № 269, R-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была включена в список требований к минимальной комплектации материально-технической базы по нескольким видам судебных экспертиз проводимых в федеральных бюджетных судебно-экспертных учреждениях Министерства юстиции Российской Федерации.</a:t>
            </a:r>
            <a:endParaRPr lang="ru-RU" sz="20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2708920"/>
            <a:ext cx="6523062" cy="201622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3588" y="1556792"/>
            <a:ext cx="7416824" cy="401838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R-</a:t>
            </a:r>
            <a:r>
              <a:rPr lang="ru-RU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 — группа полнофункциональных утилит для восстановления данных, включающая в себя как версии для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 OS, так и приложения, работающие в среде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Mac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OS и 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Linux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OS. 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Данные могут восстанавливаться с жёстких дисков (HDD),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твёрдотельных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устройств (SSD), флэш-памяти и аналогичных внешних и внутренних накопителей данных. </a:t>
            </a:r>
            <a:endParaRPr lang="ru-RU" sz="2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28800"/>
            <a:ext cx="6984776" cy="3600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Предназначена для специалистов по восстановлению данных, но также может использоваться IT-профессионалами и простыми пользователями для самостоятельного восстановления утерянных файлов. Перед восстановлением выбранные файлы можно просмотреть во встроенном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просмотрщике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 Считается одной из наиболее эффективных программ в своём классе и отличается высоким качеством восстановления</a:t>
            </a:r>
            <a:endParaRPr lang="ru-RU" sz="20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124744"/>
            <a:ext cx="7134400" cy="424847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Для непрофессиональных пользователей на ядре R-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разработан и предлагается программный продукт R-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Undelete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работающий только в среде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OS с упрощённым интерфейсом и отключёнными функциями по восстановлению с дисковых массивов, поддержкой восстановления по сети и модифицирования файлов редактором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Hexedit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Для домашних пользователей также предлагается бесплатная утилита R-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Undelete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Home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восстанавливающая файлы с файловой системы FAT/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exFAT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наиболее используемой в USB-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флеш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памяти и SD-картах цифровых и видео камер.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9240"/>
            <a:ext cx="6851104" cy="1143000"/>
          </a:xfrm>
        </p:spPr>
        <p:txBody>
          <a:bodyPr>
            <a:normAutofit/>
          </a:bodyPr>
          <a:lstStyle/>
          <a:p>
            <a:br>
              <a:rPr lang="en-US" b="1" i="0" dirty="0">
                <a:solidFill>
                  <a:srgbClr val="662B2B"/>
                </a:solidFill>
                <a:effectLst/>
                <a:latin typeface="Arial" panose="020B0604020202020204" pitchFamily="34" charset="0"/>
              </a:rPr>
            </a:b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2797" y="148254"/>
            <a:ext cx="6410062" cy="7624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Принцип работы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AutoShape 6" descr="Окно прикладной программы FrontPage"/>
          <p:cNvSpPr>
            <a:spLocks noChangeAspect="1" noChangeArrowheads="1"/>
          </p:cNvSpPr>
          <p:nvPr/>
        </p:nvSpPr>
        <p:spPr bwMode="auto">
          <a:xfrm>
            <a:off x="4419600" y="3276600"/>
            <a:ext cx="656456" cy="65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48072" y="1250337"/>
            <a:ext cx="719836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Использует два метода восстановления данных: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Анализ данных на диске с целью нахождения информации о текущей и бывших файловых систем на диске и восстановления файлов на её основе. В случае успеха удаётся восстанавливать не только сами файлы, но и всю структуру папок на диске, а также их временные метки.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Поиск файлов по файловым сигнатурам, то есть по последовательности байтов, характерных для определённого типа файлов, например, для </a:t>
            </a:r>
            <a:r>
              <a:rPr lang="ru-RU" sz="2000" dirty="0" err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jpg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или </a:t>
            </a:r>
            <a:r>
              <a:rPr lang="ru-RU" sz="2000" dirty="0" err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doc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файлов. Используется в случаях, когда информация о файловых системах повреждена настолько, что использование первого метода невозможно. При этом восстанавливается только содержание файлов, а информация о их именах, структуре папок и временных метках теряется.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053" y="332656"/>
            <a:ext cx="4897894" cy="7200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Состав Программы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2238256"/>
            <a:ext cx="79208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Полнофункциональный редактор данных на диске.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Модуль восстановления </a:t>
            </a:r>
            <a:r>
              <a:rPr lang="ru-RU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RAID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Поддерживаются как стандартные, так и пользовательские уровни. Есть автоматическое определение параметров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RAID’ов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Модуль копирования дисков и создания их образов.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Модуль мониторинга параметров </a:t>
            </a:r>
            <a:r>
              <a:rPr lang="ru-RU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S.M.A.R.T.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для дисков.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405" y="1196752"/>
            <a:ext cx="8305190" cy="3415110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Модуль восстановления данных по локальной сети и Интернету.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Аварийная версия R-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Studio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для восстановления данных с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незагружаемых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компьютеров. Может быть запущена с любого из съёмных медиа-устройств (USB, DVD, CD), поддерживаемых компьютером пользователя, независимо от инсталлированной операционной системы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Macintosh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или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Linux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Модуль интеграции с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DeepSpar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Disk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Imager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 — профессиональным устройством для создания образов с неисправных жёстких дисков. (Только для технической лицензии).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32657"/>
            <a:ext cx="7776864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Версии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R-Studio (</a:t>
            </a: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кроссплатформенность)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7136" y="1883698"/>
            <a:ext cx="777686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Существуют версии под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Mac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OSX и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Linux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Все версии имеют одинаковую функциональность.</a:t>
            </a:r>
            <a:endParaRPr lang="ru-RU" sz="200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940" y="2967160"/>
            <a:ext cx="5652120" cy="317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675190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Основные характеристики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R-Studio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1124744"/>
            <a:ext cx="825125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Многоязычные интерфейс и справка, включающие русский язык.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Поддерживаемые файловые системы: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Microsoft Windows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FAT12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FAT16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FAT32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 err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exFAT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NTFS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NTFS5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 err="1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ReFS</a:t>
            </a:r>
            <a:r>
              <a:rPr lang="en-US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Apple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 OS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HFS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HFS Plus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Linux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: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ext2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ext3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ext4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Unix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BSD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 Solaris</a:t>
            </a:r>
            <a:r>
              <a:rPr lang="ru-RU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UFS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и </a:t>
            </a:r>
            <a:r>
              <a:rPr lang="en-US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UFS</a:t>
            </a:r>
            <a:r>
              <a:rPr lang="ru-RU" sz="200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Поддержка локализованных имён файлов и папок (русский, европейские и азиатские языки).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Поддержка сжатых и зашифрованных файлов для NTFS.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Поддержка динамических дисков, включая программные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RAID.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Поддерживаемые дисковые логические менеджеры: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Storage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Spaces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Windows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8/8.1 и 10/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2), программные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RAID и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Linux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Logical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Volume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000" b="0" i="0" dirty="0" err="1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Manager</a:t>
            </a: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(LVM/LVM2).</a:t>
            </a:r>
            <a:endParaRPr lang="ru-RU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CC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Поддержка файловых сигнатур: встроенный набор для наиболее известных типов файлов и сигнатуры, задаваемые пользователем.</a:t>
            </a:r>
            <a:endParaRPr lang="en-US" sz="2000" b="0" i="0" dirty="0">
              <a:solidFill>
                <a:srgbClr val="0000CC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0</TotalTime>
  <Words>4082</Words>
  <Application>WPS Presentation</Application>
  <PresentationFormat>Экран (4:3)</PresentationFormat>
  <Paragraphs>61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SimSun</vt:lpstr>
      <vt:lpstr>Wingdings</vt:lpstr>
      <vt:lpstr>Calibri</vt:lpstr>
      <vt:lpstr>Microsoft YaHei</vt:lpstr>
      <vt:lpstr>Arial Unicode MS</vt:lpstr>
      <vt:lpstr>Tw Cen MT</vt:lpstr>
      <vt:lpstr>Капля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Dvorec</cp:lastModifiedBy>
  <cp:revision>2</cp:revision>
  <dcterms:created xsi:type="dcterms:W3CDTF">2017-04-05T07:07:00Z</dcterms:created>
  <dcterms:modified xsi:type="dcterms:W3CDTF">2023-02-15T10:41:44Z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7089BC7B2C044B4CBDE2B73194410A29</vt:lpwstr>
  </property>
  <property fmtid="{D5CDD505-2E9C-101B-9397-08002B2CF9AE}" pid="3" name="KSOProductBuildVer">
    <vt:lpwstr>1049-11.2.0.11440</vt:lpwstr>
  </property>
</Properties>
</file>