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308" r:id="rId2"/>
    <p:sldId id="266" r:id="rId3"/>
    <p:sldId id="276" r:id="rId4"/>
    <p:sldId id="287" r:id="rId5"/>
    <p:sldId id="295" r:id="rId6"/>
    <p:sldId id="300" r:id="rId7"/>
    <p:sldId id="306" r:id="rId8"/>
    <p:sldId id="305" r:id="rId9"/>
    <p:sldId id="30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1389" autoAdjust="0"/>
    <p:restoredTop sz="94660"/>
  </p:normalViewPr>
  <p:slideViewPr>
    <p:cSldViewPr>
      <p:cViewPr>
        <p:scale>
          <a:sx n="66" d="100"/>
          <a:sy n="66" d="100"/>
        </p:scale>
        <p:origin x="-1014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4AC285-8853-4C07-BF46-CAFB5B34DE39}" type="datetimeFigureOut">
              <a:rPr lang="ru-RU" smtClean="0"/>
              <a:pPr/>
              <a:t>10.06.2015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00BCC-88A5-463A-8CBB-300AD0C160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9591C-6C3C-4D5C-8994-A1BED044960D}" type="datetimeFigureOut">
              <a:rPr lang="ru-RU" smtClean="0"/>
              <a:pPr/>
              <a:t>10.06.2015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80FACC-54D7-416E-80A2-E37A875D3E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9591C-6C3C-4D5C-8994-A1BED044960D}" type="datetimeFigureOut">
              <a:rPr lang="ru-RU" smtClean="0"/>
              <a:pPr/>
              <a:t>10.06.2015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0FACC-54D7-416E-80A2-E37A875D3E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9591C-6C3C-4D5C-8994-A1BED044960D}" type="datetimeFigureOut">
              <a:rPr lang="ru-RU" smtClean="0"/>
              <a:pPr/>
              <a:t>10.06.2015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0FACC-54D7-416E-80A2-E37A875D3E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019591C-6C3C-4D5C-8994-A1BED044960D}" type="datetimeFigureOut">
              <a:rPr lang="ru-RU" smtClean="0"/>
              <a:pPr/>
              <a:t>10.06.2015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380FACC-54D7-416E-80A2-E37A875D3E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9591C-6C3C-4D5C-8994-A1BED044960D}" type="datetimeFigureOut">
              <a:rPr lang="ru-RU" smtClean="0"/>
              <a:pPr/>
              <a:t>10.06.2015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0FACC-54D7-416E-80A2-E37A875D3E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9591C-6C3C-4D5C-8994-A1BED044960D}" type="datetimeFigureOut">
              <a:rPr lang="ru-RU" smtClean="0"/>
              <a:pPr/>
              <a:t>10.06.2015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0FACC-54D7-416E-80A2-E37A875D3E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0FACC-54D7-416E-80A2-E37A875D3E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9591C-6C3C-4D5C-8994-A1BED044960D}" type="datetimeFigureOut">
              <a:rPr lang="ru-RU" smtClean="0"/>
              <a:pPr/>
              <a:t>10.06.2015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9591C-6C3C-4D5C-8994-A1BED044960D}" type="datetimeFigureOut">
              <a:rPr lang="ru-RU" smtClean="0"/>
              <a:pPr/>
              <a:t>10.06.2015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0FACC-54D7-416E-80A2-E37A875D3E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9591C-6C3C-4D5C-8994-A1BED044960D}" type="datetimeFigureOut">
              <a:rPr lang="ru-RU" smtClean="0"/>
              <a:pPr/>
              <a:t>10.06.2015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0FACC-54D7-416E-80A2-E37A875D3E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019591C-6C3C-4D5C-8994-A1BED044960D}" type="datetimeFigureOut">
              <a:rPr lang="ru-RU" smtClean="0"/>
              <a:pPr/>
              <a:t>10.06.2015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380FACC-54D7-416E-80A2-E37A875D3E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9591C-6C3C-4D5C-8994-A1BED044960D}" type="datetimeFigureOut">
              <a:rPr lang="ru-RU" smtClean="0"/>
              <a:pPr/>
              <a:t>10.06.2015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80FACC-54D7-416E-80A2-E37A875D3E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019591C-6C3C-4D5C-8994-A1BED044960D}" type="datetimeFigureOut">
              <a:rPr lang="ru-RU" smtClean="0"/>
              <a:pPr/>
              <a:t>10.06.2015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380FACC-54D7-416E-80A2-E37A875D3E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qwerty.ru/uploads/monthly_05_2008/post-13365-1210275750.jp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g-fotki.yandex.ru/get/19/uwisfoto.1/0_e58c_c6040be8_XL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91;&#1088;&#1086;&#1082;&#1080;\&#1076;&#1077;&#1085;&#1100;%20&#1087;&#1086;&#1073;&#1077;&#1076;&#1099;\&#1084;&#1077;&#1088;&#1086;&#1087;&#1088;&#1080;&#1103;&#1090;&#1080;&#1077;\Vladimir_Bunchikov_-_Goluboy_konvert_muzofon.com.mp3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91;&#1088;&#1086;&#1082;&#1080;\&#1076;&#1077;&#1085;&#1100;%20&#1087;&#1086;&#1073;&#1077;&#1076;&#1099;\&#1084;&#1077;&#1088;&#1086;&#1087;&#1088;&#1080;&#1103;&#1090;&#1080;&#1077;\&#1040;&#1083;&#1077;&#1082;&#1089;&#1072;&#1085;&#1076;&#1088;%20&#1054;&#1083;&#1077;&#1096;&#1082;&#1086;%20&#1080;%20&#1042;&#1072;&#1088;&#1103;%20&#1057;&#1090;&#1088;&#1080;&#1078;&#1072;&#1082;.%20&#1055;&#1080;&#1089;&#1100;&#1084;&#1072;%20&#1042;&#1086;&#1080;&#774;&#1085;&#1099;.mp4" TargetMode="Externa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6" name="Picture 6" descr="9_may_0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14348" y="500042"/>
            <a:ext cx="7858125" cy="5892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Картинка 8 из 179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lowering Fie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381000"/>
            <a:ext cx="10160000" cy="7620000"/>
          </a:xfrm>
          <a:prstGeom prst="rect">
            <a:avLst/>
          </a:prstGeom>
          <a:noFill/>
        </p:spPr>
      </p:pic>
      <p:pic>
        <p:nvPicPr>
          <p:cNvPr id="1026" name="Picture 2" descr="D:\ДОКУМЕНТЫ школа ЛЕНА\ВНЕКЛАССНЫЕ МЕРОПРИЯТИЯ\ВОВ\фото ВОВ\0_eed0_c390437d_X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14546" y="2071677"/>
            <a:ext cx="6572296" cy="4929223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7" name="Picture 3" descr="D:\ДОКУМЕНТЫ школа ЛЕНА\ВНЕКЛАССНЫЕ МЕРОПРИЯТИЯ\ВОВ\фото ВОВ\45924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4290"/>
            <a:ext cx="3857620" cy="514992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Картинка 154 из 582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20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69020.jpg"/>
          <p:cNvPicPr>
            <a:picLocks noChangeAspect="1"/>
          </p:cNvPicPr>
          <p:nvPr/>
        </p:nvPicPr>
        <p:blipFill>
          <a:blip r:embed="rId2" cstate="print">
            <a:grayscl/>
            <a:lum brigh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" name="Рисунок 2" descr="1169020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4" name="Рисунок 3" descr="116902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428728" y="1357298"/>
            <a:ext cx="5929354" cy="4500594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:\ДОКУМЕНТЫ школа ЛЕНА\ВНЕКЛАССНЫЕ МЕРОПРИЯТИЯ\ВОВ\фото ВОВ\2-we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518"/>
            <a:ext cx="5643570" cy="6799482"/>
          </a:xfrm>
          <a:prstGeom prst="rect">
            <a:avLst/>
          </a:prstGeom>
          <a:noFill/>
        </p:spPr>
      </p:pic>
      <p:pic>
        <p:nvPicPr>
          <p:cNvPr id="11270" name="Picture 6" descr="D:\ДОКУМЕНТЫ школа ЛЕНА\ВНЕКЛАССНЫЕ МЕРОПРИЯТИЯ\ВОВ\фото ВОВ\1-web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48275" y="0"/>
            <a:ext cx="3895725" cy="4762500"/>
          </a:xfrm>
          <a:prstGeom prst="rect">
            <a:avLst/>
          </a:prstGeom>
          <a:noFill/>
        </p:spPr>
      </p:pic>
      <p:pic>
        <p:nvPicPr>
          <p:cNvPr id="11271" name="Picture 7" descr="D:\ДОКУМЕНТЫ школа ЛЕНА\ВНЕКЛАССНЫЕ МЕРОПРИЯТИЯ\ВОВ\фото ВОВ\3-we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2285992"/>
            <a:ext cx="3929058" cy="4572008"/>
          </a:xfrm>
          <a:prstGeom prst="rect">
            <a:avLst/>
          </a:prstGeom>
          <a:noFill/>
        </p:spPr>
      </p:pic>
      <p:pic>
        <p:nvPicPr>
          <p:cNvPr id="10" name="Picture 5" descr="D:\ДОКУМЕНТЫ школа ЛЕНА\ВНЕКЛАССНЫЕ МЕРОПРИЯТИЯ\ВОВ\фото ВОВ\1210323022_picturecontent-pid-ad85.jpg"/>
          <p:cNvPicPr>
            <a:picLocks noChangeAspect="1" noChangeArrowheads="1"/>
          </p:cNvPicPr>
          <p:nvPr/>
        </p:nvPicPr>
        <p:blipFill>
          <a:blip r:embed="rId6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344762">
            <a:off x="4103616" y="595867"/>
            <a:ext cx="3674000" cy="276774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D:\ДОКУМЕНТЫ школа ЛЕНА\ВНЕКЛАССНЫЕ МЕРОПРИЯТИЯ\ВОВ\фото ВОВ\1224692.jpg"/>
          <p:cNvPicPr>
            <a:picLocks noChangeAspect="1" noChangeArrowheads="1"/>
          </p:cNvPicPr>
          <p:nvPr/>
        </p:nvPicPr>
        <p:blipFill>
          <a:blip r:embed="rId7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1248307">
            <a:off x="2342784" y="2857388"/>
            <a:ext cx="3004001" cy="406423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273" name="Picture 9" descr="D:\ДОКУМЕНТЫ школа ЛЕНА\ВНЕКЛАССНЫЕ МЕРОПРИЯТИЯ\ВОВ\фото ВОВ\Сбор урожая первого года войны.bmp"/>
          <p:cNvPicPr>
            <a:picLocks noChangeAspect="1" noChangeArrowheads="1"/>
          </p:cNvPicPr>
          <p:nvPr/>
        </p:nvPicPr>
        <p:blipFill>
          <a:blip r:embed="rId8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429192" y="3286124"/>
            <a:ext cx="3714808" cy="321468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4" name="Picture 8" descr="D:\ДОКУМЕНТЫ школа ЛЕНА\ВНЕКЛАССНЫЕ МЕРОПРИЯТИЯ\ВОВ\фото ВОВ\6912.jp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1252880">
            <a:off x="188624" y="132783"/>
            <a:ext cx="2830873" cy="388551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Vladimir_Bunchikov_-_Goluboy_konvert_muzofon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8532440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Александр Олешко и Варя Стрижак. Письма Войн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96651"/>
            <a:ext cx="8424936" cy="6318702"/>
          </a:xfrm>
          <a:prstGeom prst="rect">
            <a:avLst/>
          </a:prstGeom>
        </p:spPr>
      </p:pic>
      <p:pic>
        <p:nvPicPr>
          <p:cNvPr id="3" name="Александр Олешко и Варя Стрижак. Письма Войн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188640"/>
            <a:ext cx="8496944" cy="6336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стер-класс Открытка День Победы Аппликация Открытка Фронтовой треугольник к 9 мая + МК Бумага фото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49694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ДОКУМЕНТЫ школа ЛЕНА\ВНЕКЛАССНЫЕ МЕРОПРИЯТИЯ\ВОВ\фото ВОВ\4988414793.jpg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626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" name="Picture 2" descr="D:\ДОКУМЕНТЫ школа ЛЕНА\ВНЕКЛАССНЫЕ МЕРОПРИЯТИЯ\ВОВ\фото ВОВ\4988414793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626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4" name="Picture 2" descr="D:\ДОКУМЕНТЫ школа ЛЕНА\ВНЕКЛАССНЫЕ МЕРОПРИЯТИЯ\ВОВ\фото ВОВ\49884147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38"/>
            <a:ext cx="9144000" cy="685626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654</TotalTime>
  <Words>0</Words>
  <Application>Microsoft Office PowerPoint</Application>
  <PresentationFormat>Экран (4:3)</PresentationFormat>
  <Paragraphs>0</Paragraphs>
  <Slides>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Пользователь</cp:lastModifiedBy>
  <cp:revision>71</cp:revision>
  <dcterms:created xsi:type="dcterms:W3CDTF">2009-03-21T21:44:16Z</dcterms:created>
  <dcterms:modified xsi:type="dcterms:W3CDTF">2015-06-10T02:43:05Z</dcterms:modified>
</cp:coreProperties>
</file>