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9" r:id="rId4"/>
    <p:sldId id="268" r:id="rId5"/>
    <p:sldId id="267" r:id="rId6"/>
    <p:sldId id="257" r:id="rId7"/>
    <p:sldId id="266" r:id="rId8"/>
    <p:sldId id="265" r:id="rId9"/>
    <p:sldId id="264" r:id="rId10"/>
    <p:sldId id="271" r:id="rId11"/>
    <p:sldId id="270" r:id="rId12"/>
    <p:sldId id="274" r:id="rId13"/>
    <p:sldId id="263" r:id="rId14"/>
    <p:sldId id="273" r:id="rId15"/>
    <p:sldId id="272" r:id="rId16"/>
    <p:sldId id="277" r:id="rId17"/>
    <p:sldId id="276" r:id="rId18"/>
    <p:sldId id="279" r:id="rId19"/>
    <p:sldId id="275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71703-9D37-48C6-AF86-1C6F37F7F839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D7F24-4124-41AB-88FB-148111291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0"/>
            <a:ext cx="9150350" cy="71098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260648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униципальное дошкольное 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 27 «Антошка»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124744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Проект: </a:t>
            </a:r>
          </a:p>
          <a:p>
            <a:pPr algn="ctr"/>
            <a:r>
              <a:rPr lang="ru-RU" sz="36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«Русская народная игрушка»</a:t>
            </a:r>
          </a:p>
          <a:p>
            <a:pPr algn="ctr"/>
            <a:r>
              <a:rPr lang="ru-RU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Старшая группа,2021-2022 учебный год</a:t>
            </a:r>
            <a:endParaRPr lang="ru-RU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407707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  <a:endParaRPr lang="ru-RU" dirty="0" smtClean="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Дурнова Е. Н. – </a:t>
            </a:r>
            <a:r>
              <a:rPr lang="ru-RU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  <a:endParaRPr lang="ru-RU" dirty="0" smtClean="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Лена 499"/>
          <p:cNvPicPr>
            <a:picLocks noChangeAspect="1" noChangeArrowheads="1"/>
          </p:cNvPicPr>
          <p:nvPr/>
        </p:nvPicPr>
        <p:blipFill>
          <a:blip r:embed="rId3" cstate="print"/>
          <a:srcRect l="12073" b="8049"/>
          <a:stretch>
            <a:fillRect/>
          </a:stretch>
        </p:blipFill>
        <p:spPr bwMode="auto">
          <a:xfrm>
            <a:off x="899591" y="3212976"/>
            <a:ext cx="3970137" cy="3129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18864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работы по реализации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548679"/>
          <a:ext cx="8784976" cy="61957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1955"/>
                <a:gridCol w="2750079"/>
                <a:gridCol w="2291733"/>
                <a:gridCol w="1145866"/>
                <a:gridCol w="2215343"/>
              </a:tblGrid>
              <a:tr h="548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Тема мероприятия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Формы проведения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Предполагаемый результат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73590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18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«Интерактивного</a:t>
                      </a:r>
                      <a:r>
                        <a:rPr lang="ru-RU" sz="18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мини-музея»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Сообщение на родительском собрании.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Привлечение родителей к обогащению предметно-развивающей среды в группе.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772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Знакомство с понятием «музей», с правилами поведения в музее.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Беседа с детьми, упражнения в правильном поведении в общественных местах.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Посещение филармонии, музея. Закрепление навыков поведения в общественных местах.</a:t>
                      </a:r>
                    </a:p>
                  </a:txBody>
                  <a:tcPr/>
                </a:tc>
              </a:tr>
              <a:tr h="70938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дымковской игрушкой на выставке «Народной игрушки».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Игра – занятие в уголке народного творчества «На крыльце».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Оформление таблицы с правилами поведения в музеях города </a:t>
                      </a:r>
                    </a:p>
                  </a:txBody>
                  <a:tcPr/>
                </a:tc>
              </a:tr>
              <a:tr h="709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332656"/>
          <a:ext cx="8784976" cy="3931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1955"/>
                <a:gridCol w="2426357"/>
                <a:gridCol w="2376264"/>
                <a:gridCol w="1080120"/>
                <a:gridCol w="2520280"/>
              </a:tblGrid>
              <a:tr h="548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Тема мероприятия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Формы проведения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Предполагаемый результат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73590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 мини – музея. Что бы хотели узнать дети о дымковской игрушке?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элементами дымковской росписи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правил поведения в нашем мини – музее.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Дидактические игры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Просмотр видеофильма «Вятская игрушка»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Ноябрь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Оформление таблицы с правилами поведения в мини- музее. (Магнитная доска)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Интерактивная экспозиция «Игротека»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осваивают ритм узора, элементы росписи. Самостоятельно выкладывают узор на плоскостных фигурах.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18471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284984"/>
            <a:ext cx="2304256" cy="3190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9024" y="404664"/>
          <a:ext cx="8784976" cy="365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1955"/>
                <a:gridCol w="2750079"/>
                <a:gridCol w="2291733"/>
                <a:gridCol w="1145866"/>
                <a:gridCol w="2215343"/>
              </a:tblGrid>
              <a:tr h="548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Тема мероприятия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Формы проведения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Предполагаемый результат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8772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«Мастерская дымковской игрушки»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Лепка коней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Роспись коней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Занятие по лепке в кружке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Занятие «Роспись коней»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(плоскостных фигур)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Декабрь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Подготовлен и оформлен макет «Новогодняя карусель» - дымковская ярмарка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Участие в городском конкурсе «Зимняя сказка»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Интерактивная экспозиция «Мастерская»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Лена 4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390924"/>
            <a:ext cx="2880320" cy="2135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260648"/>
          <a:ext cx="8784976" cy="621692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2048"/>
                <a:gridCol w="2699986"/>
                <a:gridCol w="2291733"/>
                <a:gridCol w="1145866"/>
                <a:gridCol w="2215343"/>
              </a:tblGrid>
              <a:tr h="548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Тема мероприятия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Формы проведения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Предполагаемый результат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73590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</a:p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детей с народными  игрушками и промыслами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(Лексическая тема  недели)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Занятия по разделу программы «Познавательное развитие» (окружающий мир), художественно-эстетическое развитие,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формированию грамматического строя речи «Наши русские матрешки»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связной речи «Загадки куклы Маши»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познакомились с разнообразием народных промыслов. Составили рассказы – описания о народной игрушке по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мнемотаблицам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Устраивают костюмированные концерты в группе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чтением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потешек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стихов об игрушке.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7722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 descr="2796182-b32d95aa6b77978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52936"/>
            <a:ext cx="2536966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260648"/>
          <a:ext cx="8784976" cy="63367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1955"/>
                <a:gridCol w="2750079"/>
                <a:gridCol w="2291733"/>
                <a:gridCol w="1145866"/>
                <a:gridCol w="2215343"/>
              </a:tblGrid>
              <a:tr h="5674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Тема мероприятия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Формы проведения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Предполагаемый результат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6923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Обогащение предметной среды новыми экспонатами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экспресс - экспозиций «Матрешки», «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Богородские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игрушки», показ видеофильма «Матрешки»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«Куклы из бабушкиного сундучка» совместно с родителями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Игры детей в уголке с народными игрушками, подвижные народные игры.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Игры детей с народными игрушками. Размещение матрешек,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богородских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игрушек  в «гостевых домиках» в уголке «Народной игрушки»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Оформлен альбом «Русская старина» (при взаимодействии с родителями)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dim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7302" y="2118153"/>
            <a:ext cx="2060522" cy="4191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260648"/>
          <a:ext cx="8784976" cy="64979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04056"/>
                <a:gridCol w="2627978"/>
                <a:gridCol w="2291733"/>
                <a:gridCol w="1145866"/>
                <a:gridCol w="2215343"/>
              </a:tblGrid>
              <a:tr h="5280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Тема мероприятия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Формы проведения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Предполагаемый результат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40815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Подарки папам ко дню Защитника Отечества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Занятие по лепке «Конь»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Рисование «Роспись дымковского коня»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Февраль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слепили и расписали глиняные фигурки в подарок папам.</a:t>
                      </a:r>
                    </a:p>
                  </a:txBody>
                  <a:tcPr/>
                </a:tc>
              </a:tr>
              <a:tr h="220024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Подарки любимой мамочке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Игра – занятие «Украшаем платье для мамы»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Развлечение «Свистунья» (фольклорный праздник)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Подарки для мам – открытки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познакомились с народными играми на ярмарке дымковской игрушки </a:t>
                      </a:r>
                    </a:p>
                  </a:txBody>
                  <a:tcPr/>
                </a:tc>
              </a:tr>
              <a:tr h="220024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IY.</a:t>
                      </a:r>
                    </a:p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экспозиции «Слобода Дымково»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Изготовление макета русской избы.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Игры детей в уголке с предметами быта: печь, кадка, коромысло, лукошко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Макет «Русская изба»,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экспонаты в мастерской «Как лепить коня», «Как лепить дымковскую барышню»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260648"/>
          <a:ext cx="8784976" cy="5120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04056"/>
                <a:gridCol w="2627978"/>
                <a:gridCol w="2291733"/>
                <a:gridCol w="840929"/>
                <a:gridCol w="2520280"/>
              </a:tblGrid>
              <a:tr h="5280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Тема мероприятия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Формы проведения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Предполагаемый результат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40815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«Мы экскурсоводы»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Беседа с детьми об оформлении музея, творческие задания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Май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Рассказы детей об игрушках, о музее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поведения в мини – музее.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00244">
                <a:tc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Оформление мини – музея</a:t>
                      </a:r>
                    </a:p>
                    <a:p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«На крыльце»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Беседа с детьми о том, что бы хотели разместить в музее.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Организация мини – музея «На крыльце» при участии родителей </a:t>
                      </a:r>
                    </a:p>
                    <a:p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Презентация мини – музея, изготовление визитки, дневника музея. Закрепление правил поведения в мини – музее.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512" y="5373216"/>
            <a:ext cx="8712968" cy="1224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Ежемесячно знакомим детей  с народными подвижными играми,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потешками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стихами о дымковской игрушке.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июне  планируется приглашать гостей на выставку в мини-музей детей из других групп детского сада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332656"/>
            <a:ext cx="54726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Достигнутый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-У детей появился устойчивый интерес к дымковской игрушке.                                          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-Дети знают свойства глины, приемы лепки, элементы росписи.                                        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-Дети лепили и расписывали лошадок, барышень для коллективной композиции – макета «Дымковская сказка», «Дымковская слобода».                                                         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различных конкурсах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-Обогатилась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предметно-развивающая среда – создали мини-музей «На крыльце» на основе проекта.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-Подготовлена к печати методическое пособие «Ярмарка народной игрушки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Дымка 2016 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380" y="4077072"/>
            <a:ext cx="354663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620688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Богуславская И.А. Русская глиняная игрушка. – Л.: Искусство, 1975.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Василенко В.М. Народное искусство.- М..,1974.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Динцес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Л.А. Русская глиняная игрушка. – М.,Л., 1986.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Кенеман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А.В. Детские подвижные игры. – М., Просвещение, 1989.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Князева О.Л.,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Маханева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М.Д. Приобщение детей к истокам русской народной культуры. - СПб , 1998.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Литвинова М.Ф. Русские подвижные игры. – М., Просвещение, 1986.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Лыкова И.А. Изобразительная деятельность в детском саду.-  М., 2007. 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Рыженков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Г.Д. Народный месяцеслов.- М., 1991.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Симакова Л.В. Народная игрушка и дети. – Вологодский областной институт повышения квалификации и переподготовки педагогических кадров. Вологда, 1995.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10.Тарановская Н.В. Русская деревянная игрушка.- Л., 1990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Дымка 2016 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581128"/>
            <a:ext cx="2592288" cy="1958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394692"/>
            <a:ext cx="75608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Мастера народной игрушки донесли до наших дней крупицы многовековой народной мудрости и красоты. Именно в игрушке чудо-мастера передают свое отношение к окружающему, социальные условия жизни, свои чувства и характер народа. Дымковская игрушка вводит детей в красочный мир сказки и фантазии, давая им яркие красочные ассоциации и представления, обогащая их  восприятие, развивая воображение. Где же ребенок может увидеть эту красоту? В магазине, в музее…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Посещение музея – событие в жизни ребенка. Непосредственное знакомство с коллекциями музеев оказывает огромное эмоциональное воздействие на детей. Интерактивный музей – это музей, где детям и взрослым можно и нужно: смотреть, трогать, думать. Он создается детьми и для детей. Его коллекции и экспонаты в значительной степени результат творческой деятельности детей и взрослых, на основе которых музей как мемориальный комплекс перерастет в интерактивный музей. Но это не умаляет роль подлинника – дымковской игрушки и не снижает внимание к формированию ценностного отношения к нему.  Напротив, на фоне детских работ подлинные вещи – игрушки народных мастеров приобретают особую значимость, являясь источником вдохновения, знания, умений и навыков.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6336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 убеждены, что яркая, нарядная дымковская игрушка  отвечает детским  интересам, особенностям, потребностям. Интерактивный мини-музей для детей - это пространство для диалога и эксперимента, который  облегчает ребенку вхождение в сложный мир культуры и искусства, помогает сделать тему более доступной для изучения.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2610683"/>
            <a:ext cx="56166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Рассматривая экспонаты в уголке народной игрушки, воспитатель задала вопрос: «Что бы вы хотели узнать о дымковской игрушке?» Дети проявили живой интерес не только к самой игрушке, но и ее истории. Им было интересно узнать: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Сколько было домов в селе? (Матвей)                                                                                                                                                                                                - Как жили там люди? (Макар)                                                                                                                                                                                                            - Как делают глину? (Егор)                                                                                                                                                                                                                               - Как свистит глина? (Милана)                                                                                                                                                                                                                - Как лепятся свистульки, барышня? (Катя)                                                                                                                                                                                    - Как раскрашивать барышню? (Ксюша)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Тогда и появилась идея создания на группе мини-музея дымковской игрушки.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58326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 доминирующему методу: познавательно – творческий;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 характеру контактов: внутригрупповой; (в дальнейшем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социокультурный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 составу участников: детско-взрослое сообщество (педагоги, дети 5-6 лет, их родители);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 срокам реализации: долгосрочный (октябрь – май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Расширение кругозора, творческих способностей  дошкольников  и формирование мелкой моторики рук через организацию мини - музея и знакомство с  предметами  народного промысла – дымковской игрушки  в ходе совместной деятельности детей и взрослых.</a:t>
            </a:r>
          </a:p>
          <a:p>
            <a:endParaRPr lang="ru-RU" dirty="0"/>
          </a:p>
        </p:txBody>
      </p:sp>
      <p:pic>
        <p:nvPicPr>
          <p:cNvPr id="19458" name="Picture 2" descr="Кружки 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365104"/>
            <a:ext cx="2845139" cy="2127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188640"/>
            <a:ext cx="748883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Обогащать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предметно-развивающую среду группы, создавая условия для исследовательских умений, творческого общения и сотрудничества детей и взрослых.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Формировать у дошкольников представления о музее, навыки поведения в общественных местах.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Расширять кругозор дошкольников через знакомство с историей и культурными традициями  страны.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Формировать у детей эмоциональную отзывчивость и интерес к народному промыслу – дымковская игрушка.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Развивать логическое мышление, творческое воображение, художественный вкус и эстетическое отношение к окружающему миру.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Развивать коммуникативные навыки в ходе совместной деятельности детей и взрослых.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Развивать мелкую моторику пальцев рук через формирование навыков лепки и росписи  дымковской игрушки.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Воспитывать у детей уважительное, бережное  отношение к  труду народных умельцев, к наследию русского народа, гордость за свой народ  и  свою страну.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Повышать заинтересованность родителей к деятельности детей,  способствовать установлению эмоциональной близости в детско-родительских отношениях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260648"/>
            <a:ext cx="60486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Предполагаемые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Дети с детства приобщаются к культуре и к одному из ее замечательных проявлений - музею.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Дети, полюбив и освоив музейное пространство, станут в старшем возрасте наиболее благодарными и восприимчивыми посетителями музейных выставок и культурных событий, приобретут познавательный интерес к «настоящему» музею.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бережно относятся к культурному наследию – дымковской игрушке, делятся  впечатлениями.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Самостоятельно лепят игрушки и украшают  дымковским узором,  рассказывают о своей работе.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Обогатится развивающая среда: оформлен мини-музей, пополнился новыми экспонатами и информационными и видео материалами, созданы «Игротеки», альбом «Русская </a:t>
            </a:r>
            <a:r>
              <a:rPr lang="ru-RU" dirty="0"/>
              <a:t>старина</a:t>
            </a:r>
            <a:r>
              <a:rPr lang="ru-RU" dirty="0" smtClean="0"/>
              <a:t>»…</a:t>
            </a:r>
            <a:endParaRPr lang="ru-RU" dirty="0"/>
          </a:p>
        </p:txBody>
      </p:sp>
      <p:pic>
        <p:nvPicPr>
          <p:cNvPr id="6145" name="Picture 1" descr="Дымка 2016 010"/>
          <p:cNvPicPr>
            <a:picLocks noChangeAspect="1" noChangeArrowheads="1"/>
          </p:cNvPicPr>
          <p:nvPr/>
        </p:nvPicPr>
        <p:blipFill>
          <a:blip r:embed="rId3" cstate="print"/>
          <a:srcRect l="7770" r="3885"/>
          <a:stretch>
            <a:fillRect/>
          </a:stretch>
        </p:blipFill>
        <p:spPr bwMode="auto">
          <a:xfrm>
            <a:off x="3492368" y="4490234"/>
            <a:ext cx="2375776" cy="19631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260648"/>
            <a:ext cx="56166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реализации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Подготовительный этап- разработка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Выбор темы, определение цели и задач, сроков реализации проекта.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Определение участников.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Сбор, анализ, систематизация информации по теме проекта.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Составление плана работы по реализации проекта, разработка конспектов занятий, определение ожидаемых результатов.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Подбор художественного слова по тематике проекта.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дидактических материалов (дидактические игры, упражнения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Лена 499"/>
          <p:cNvPicPr>
            <a:picLocks noChangeAspect="1" noChangeArrowheads="1"/>
          </p:cNvPicPr>
          <p:nvPr/>
        </p:nvPicPr>
        <p:blipFill>
          <a:blip r:embed="rId3" cstate="print"/>
          <a:srcRect l="12073" b="8049"/>
          <a:stretch>
            <a:fillRect/>
          </a:stretch>
        </p:blipFill>
        <p:spPr bwMode="auto">
          <a:xfrm>
            <a:off x="3858483" y="4002914"/>
            <a:ext cx="3017773" cy="2378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332656"/>
            <a:ext cx="7200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этап – организация работы по реализации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1.Деятельность педагогов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занятий  по знакомству с понятием «музей», с правилами поведения в музее;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1.2.Занятия по художественно-эстетическому развитию (рисование, лепка, аппликация),  и по разделу программы «Познавательное развитие» (ознакомление с окружающим миром), речевое развитие.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1.3.Беседы с детьми, занятия.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1.4.Дидактические игры и упражнения, развлечение, выставки, игры детей в уголке народного творчества.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1.5.Подготовка подарков для пап и мам к праздникам.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1.6.Подготовка макетов «Дымковская ярмарка», «Слобода Дымково».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1.7.«Мы экскурсоводы» - творческие задания, беседы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1.8.Консультации для родителей.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Совместная деятельность родителей и детей: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2.1.Чтение художественных произведений, беседы, знакомство с народными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потешками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играми.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2.2.Посещение музеев города вместе с детьми.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2.3.Участие в конкурсах, развлечении.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2.4.Организация экспресс - выставки «Матрешки»,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Богородские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игрушки», «Куклы из бабушкиного сундучка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1"/>
            <a:ext cx="9150350" cy="7109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3429000"/>
            <a:ext cx="51845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Заключительный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этап – презентация результатов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Создание и  экспозиция  мини – музея  «На крыльце».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День открытых дверей  - презентация   интерактивного мини-музея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«На       крыльце».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Развлечение – фольклорный праздник    «Свистунья».</a:t>
            </a:r>
          </a:p>
          <a:p>
            <a:endParaRPr lang="ru-RU" dirty="0"/>
          </a:p>
        </p:txBody>
      </p:sp>
      <p:pic>
        <p:nvPicPr>
          <p:cNvPr id="21506" name="Picture 2" descr="Июнь, Углич, Мышкин 0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76672"/>
            <a:ext cx="3734147" cy="2806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1728</Words>
  <Application>Microsoft Office PowerPoint</Application>
  <PresentationFormat>Экран (4:3)</PresentationFormat>
  <Paragraphs>222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</dc:creator>
  <cp:lastModifiedBy>Дим</cp:lastModifiedBy>
  <cp:revision>12</cp:revision>
  <dcterms:created xsi:type="dcterms:W3CDTF">2022-02-24T18:13:45Z</dcterms:created>
  <dcterms:modified xsi:type="dcterms:W3CDTF">2022-03-24T18:18:16Z</dcterms:modified>
</cp:coreProperties>
</file>