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736D7-D1C2-401D-9D63-AD402E9E3FD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53D49-185E-402C-A2E4-A55CE86AD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992888" cy="201622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МАТЕМАТИКИ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системе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Л.В.Занкова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284984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СОШ № 2 г.Батайска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Орельская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Татьяна Викторовна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Периметр прямоугольника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овершенствовать навыки нахождения периметра прямоугольника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ешать задачи на нахождение периметра прямоугольника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оспитывать доброжелательное отношение друг к другу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 smtClean="0"/>
              <a:t>ФИЗМИНУТКА</a:t>
            </a:r>
            <a:r>
              <a:rPr lang="ru-RU" sz="8000" dirty="0"/>
              <a:t/>
            </a:r>
            <a:br>
              <a:rPr lang="ru-RU" sz="8000" dirty="0"/>
            </a:br>
            <a:r>
              <a:rPr lang="ru-RU" sz="8000" b="1" dirty="0" smtClean="0"/>
              <a:t/>
            </a:r>
            <a:br>
              <a:rPr lang="ru-RU" sz="8000" b="1" dirty="0" smtClean="0"/>
            </a:br>
            <a:endParaRPr lang="ru-RU" sz="8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ЭКОЛОГ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Специалист, занимающийся наукой об отношениях растительных и животных  организмов друг к другу и к окружающей их среде.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Сегодня на уроке я...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357298"/>
            <a:ext cx="75724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1313" indent="-341313">
              <a:buSzPct val="120000"/>
              <a:buFont typeface="Wingdings" pitchFamily="2" charset="2"/>
              <a:buChar char="v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Вам понравилось быть экологами? Вы настоящие путешественники: находчивые, смелые, сообразительные, знающие. </a:t>
            </a:r>
          </a:p>
          <a:p>
            <a:pPr marL="341313" indent="-341313">
              <a:buSzPct val="120000"/>
              <a:buFont typeface="Wingdings" pitchFamily="2" charset="2"/>
              <a:buChar char="v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надеюсь, что вы никогда не будете бросать в речку в мусор, будете бережно относиться к природе.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7300" b="1" i="1" dirty="0" smtClean="0"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73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3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b="1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br>
              <a:rPr lang="ru-RU" sz="73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b="1" i="1" dirty="0" smtClean="0">
                <a:latin typeface="Times New Roman" pitchFamily="18" charset="0"/>
                <a:cs typeface="Times New Roman" pitchFamily="18" charset="0"/>
              </a:rPr>
              <a:t>РАБОТУ НА УРОКЕ</a:t>
            </a:r>
            <a:endParaRPr lang="ru-RU" sz="73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100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УРОК МАТЕМАТИКИ по системе Л.В.Занкова 2 класс</vt:lpstr>
      <vt:lpstr>Тема урока:</vt:lpstr>
      <vt:lpstr>Цели урока:</vt:lpstr>
      <vt:lpstr>     ФИЗМИНУТКА  </vt:lpstr>
      <vt:lpstr>ЭКОЛОГ</vt:lpstr>
      <vt:lpstr>Сегодня на уроке я...</vt:lpstr>
      <vt:lpstr>       СПАСИБО ЗА  РАБОТУ НА УРОКЕ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по системе Л.В.Занкова 2 класс</dc:title>
  <dc:creator>Домашний</dc:creator>
  <cp:lastModifiedBy>user</cp:lastModifiedBy>
  <cp:revision>13</cp:revision>
  <dcterms:created xsi:type="dcterms:W3CDTF">2013-02-27T18:00:33Z</dcterms:created>
  <dcterms:modified xsi:type="dcterms:W3CDTF">2013-02-28T15:38:13Z</dcterms:modified>
</cp:coreProperties>
</file>