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1.xml" ContentType="application/vnd.openxmlformats-officedocument.drawingml.chart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56" r:id="rId4"/>
    <p:sldId id="266" r:id="rId5"/>
    <p:sldId id="259" r:id="rId6"/>
    <p:sldId id="257" r:id="rId7"/>
    <p:sldId id="279" r:id="rId8"/>
    <p:sldId id="280" r:id="rId9"/>
    <p:sldId id="282" r:id="rId10"/>
    <p:sldId id="283" r:id="rId11"/>
    <p:sldId id="270" r:id="rId12"/>
    <p:sldId id="271" r:id="rId13"/>
    <p:sldId id="272" r:id="rId14"/>
    <p:sldId id="274" r:id="rId15"/>
    <p:sldId id="278" r:id="rId16"/>
    <p:sldId id="276" r:id="rId17"/>
    <p:sldId id="260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DBF6"/>
    <a:srgbClr val="CC0099"/>
    <a:srgbClr val="0066FF"/>
    <a:srgbClr val="00FF00"/>
    <a:srgbClr val="FCAAF8"/>
    <a:srgbClr val="DBC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4660"/>
  </p:normalViewPr>
  <p:slideViewPr>
    <p:cSldViewPr>
      <p:cViewPr>
        <p:scale>
          <a:sx n="69" d="100"/>
          <a:sy n="69" d="100"/>
        </p:scale>
        <p:origin x="-1182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ЗАГОЛОВОК</a:t>
            </a:r>
            <a:endParaRPr lang="ru-RU" dirty="0"/>
          </a:p>
        </c:rich>
      </c:tx>
      <c:layout/>
      <c:overlay val="0"/>
    </c:title>
    <c:autoTitleDeleted val="0"/>
    <c:plotArea>
      <c:layout/>
      <c:ofPieChart>
        <c:ofPieType val="bar"/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ЗАГОЛОВОК</a:t>
            </a:r>
            <a:endParaRPr lang="ru-RU" dirty="0"/>
          </a:p>
        </c:rich>
      </c:tx>
      <c:layout/>
      <c:overlay val="0"/>
    </c:title>
    <c:autoTitleDeleted val="0"/>
    <c:plotArea>
      <c:layout/>
      <c:ofPieChart>
        <c:ofPieType val="bar"/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Relationship Id="rId5" Type="http://schemas.openxmlformats.org/officeDocument/2006/relationships/image" Target="../media/image20.jpeg"/><Relationship Id="rId4" Type="http://schemas.microsoft.com/office/2007/relationships/hdphoto" Target="../media/hdphoto2.wdp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hdphoto3.wdp"/></Relationships>
</file>

<file path=ppt/diagrams/_rels/data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6" Type="http://schemas.microsoft.com/office/2007/relationships/hdphoto" Target="../media/hdphoto6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Relationship Id="rId5" Type="http://schemas.openxmlformats.org/officeDocument/2006/relationships/image" Target="../media/image20.jpeg"/><Relationship Id="rId4" Type="http://schemas.microsoft.com/office/2007/relationships/hdphoto" Target="../media/hdphoto2.wdp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Relationship Id="rId5" Type="http://schemas.openxmlformats.org/officeDocument/2006/relationships/image" Target="../media/image24.jpeg"/><Relationship Id="rId4" Type="http://schemas.microsoft.com/office/2007/relationships/hdphoto" Target="../media/hdphoto3.wdp"/></Relationships>
</file>

<file path=ppt/diagrams/_rels/drawing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Relationship Id="rId6" Type="http://schemas.microsoft.com/office/2007/relationships/hdphoto" Target="../media/hdphoto6.wdp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17703A-45B1-4EDB-8B93-F51A8FE12BE9}" type="doc">
      <dgm:prSet loTypeId="urn:microsoft.com/office/officeart/2005/8/layout/chevron2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628D949-F292-47B3-89C0-0AE46186CE36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ru-RU" sz="40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1</a:t>
          </a:r>
          <a:endParaRPr lang="ru-RU" sz="4000" b="1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49E0DD31-5928-4EBB-B5D2-34D39B5EB2C0}" type="parTrans" cxnId="{FED617C0-3293-48F3-8517-70CC37CBA9BA}">
      <dgm:prSet/>
      <dgm:spPr/>
      <dgm:t>
        <a:bodyPr/>
        <a:lstStyle/>
        <a:p>
          <a:endParaRPr lang="ru-RU"/>
        </a:p>
      </dgm:t>
    </dgm:pt>
    <dgm:pt modelId="{22BFA601-57B7-4AEE-9FDB-7D834A5E09CD}" type="sibTrans" cxnId="{FED617C0-3293-48F3-8517-70CC37CBA9BA}">
      <dgm:prSet/>
      <dgm:spPr/>
      <dgm:t>
        <a:bodyPr/>
        <a:lstStyle/>
        <a:p>
          <a:endParaRPr lang="ru-RU"/>
        </a:p>
      </dgm:t>
    </dgm:pt>
    <dgm:pt modelId="{BA17A7AB-6C13-48BD-BBA8-8624F7668521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</dgm:spPr>
      <dgm:t>
        <a:bodyPr/>
        <a:lstStyle/>
        <a:p>
          <a:endParaRPr lang="ru-RU" dirty="0"/>
        </a:p>
      </dgm:t>
    </dgm:pt>
    <dgm:pt modelId="{5E365A28-6B71-48F0-A92D-C3D56EE287EE}" type="parTrans" cxnId="{85143107-2DB3-4D5B-8AF1-D349CA5440EC}">
      <dgm:prSet/>
      <dgm:spPr/>
      <dgm:t>
        <a:bodyPr/>
        <a:lstStyle/>
        <a:p>
          <a:endParaRPr lang="ru-RU"/>
        </a:p>
      </dgm:t>
    </dgm:pt>
    <dgm:pt modelId="{BF8312D7-6D0D-40DA-AF09-8B6517DB96BB}" type="sibTrans" cxnId="{85143107-2DB3-4D5B-8AF1-D349CA5440EC}">
      <dgm:prSet/>
      <dgm:spPr/>
      <dgm:t>
        <a:bodyPr/>
        <a:lstStyle/>
        <a:p>
          <a:endParaRPr lang="ru-RU"/>
        </a:p>
      </dgm:t>
    </dgm:pt>
    <dgm:pt modelId="{D6737D10-8C24-4658-9A90-8F31313F8457}">
      <dgm:prSet phldrT="[Текст]" phldr="1"/>
      <dgm:spPr>
        <a:ln w="38100">
          <a:solidFill>
            <a:srgbClr val="FF0000"/>
          </a:solidFill>
        </a:ln>
      </dgm:spPr>
      <dgm:t>
        <a:bodyPr/>
        <a:lstStyle/>
        <a:p>
          <a:endParaRPr lang="ru-RU" dirty="0"/>
        </a:p>
      </dgm:t>
    </dgm:pt>
    <dgm:pt modelId="{B4322154-8866-48D7-8137-1675777ACCA9}" type="parTrans" cxnId="{08B2429B-E1C5-4FAE-B229-1FD38A12ACE3}">
      <dgm:prSet/>
      <dgm:spPr/>
      <dgm:t>
        <a:bodyPr/>
        <a:lstStyle/>
        <a:p>
          <a:endParaRPr lang="ru-RU"/>
        </a:p>
      </dgm:t>
    </dgm:pt>
    <dgm:pt modelId="{76D4C426-E343-4C2A-9A46-C23AF2F2AE99}" type="sibTrans" cxnId="{08B2429B-E1C5-4FAE-B229-1FD38A12ACE3}">
      <dgm:prSet/>
      <dgm:spPr/>
      <dgm:t>
        <a:bodyPr/>
        <a:lstStyle/>
        <a:p>
          <a:endParaRPr lang="ru-RU"/>
        </a:p>
      </dgm:t>
    </dgm:pt>
    <dgm:pt modelId="{129D8C0C-EED6-490D-A64B-609829DCB3BB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ru-RU" sz="40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2</a:t>
          </a:r>
          <a:endParaRPr lang="ru-RU" sz="4000" b="1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340B2962-552D-47E6-85D4-7E602FAF1126}" type="parTrans" cxnId="{07428F5E-DD18-4092-B476-A107E44E7B29}">
      <dgm:prSet/>
      <dgm:spPr/>
      <dgm:t>
        <a:bodyPr/>
        <a:lstStyle/>
        <a:p>
          <a:endParaRPr lang="ru-RU"/>
        </a:p>
      </dgm:t>
    </dgm:pt>
    <dgm:pt modelId="{454EFC35-884F-4030-BE07-3B6F6017B0F8}" type="sibTrans" cxnId="{07428F5E-DD18-4092-B476-A107E44E7B29}">
      <dgm:prSet/>
      <dgm:spPr/>
      <dgm:t>
        <a:bodyPr/>
        <a:lstStyle/>
        <a:p>
          <a:endParaRPr lang="ru-RU"/>
        </a:p>
      </dgm:t>
    </dgm:pt>
    <dgm:pt modelId="{C1A78C69-D3DF-407D-BC6A-3DFE74D9B888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38100">
          <a:solidFill>
            <a:srgbClr val="92D050"/>
          </a:solidFill>
        </a:ln>
      </dgm:spPr>
      <dgm:t>
        <a:bodyPr/>
        <a:lstStyle/>
        <a:p>
          <a:endParaRPr lang="ru-RU" dirty="0"/>
        </a:p>
      </dgm:t>
    </dgm:pt>
    <dgm:pt modelId="{E3F4B7A4-CF7E-471A-80D3-851E782E9D7F}" type="parTrans" cxnId="{E7578AC6-654D-40DE-B3BB-FF4AA4CDBB11}">
      <dgm:prSet/>
      <dgm:spPr/>
      <dgm:t>
        <a:bodyPr/>
        <a:lstStyle/>
        <a:p>
          <a:endParaRPr lang="ru-RU"/>
        </a:p>
      </dgm:t>
    </dgm:pt>
    <dgm:pt modelId="{A23E4153-5EBA-4806-A11B-E3A34584B050}" type="sibTrans" cxnId="{E7578AC6-654D-40DE-B3BB-FF4AA4CDBB11}">
      <dgm:prSet/>
      <dgm:spPr/>
      <dgm:t>
        <a:bodyPr/>
        <a:lstStyle/>
        <a:p>
          <a:endParaRPr lang="ru-RU"/>
        </a:p>
      </dgm:t>
    </dgm:pt>
    <dgm:pt modelId="{E6635E70-E612-42FE-882E-7BD3A00AA44D}">
      <dgm:prSet phldrT="[Текст]" phldr="1"/>
      <dgm:spPr>
        <a:ln w="38100">
          <a:solidFill>
            <a:srgbClr val="92D050"/>
          </a:solidFill>
        </a:ln>
      </dgm:spPr>
      <dgm:t>
        <a:bodyPr/>
        <a:lstStyle/>
        <a:p>
          <a:endParaRPr lang="ru-RU" dirty="0"/>
        </a:p>
      </dgm:t>
    </dgm:pt>
    <dgm:pt modelId="{B73C6B56-83B9-4CC6-9E46-FFEA7D405F47}" type="parTrans" cxnId="{85747753-5D9F-4756-B7D1-68F7F7A6BC13}">
      <dgm:prSet/>
      <dgm:spPr/>
      <dgm:t>
        <a:bodyPr/>
        <a:lstStyle/>
        <a:p>
          <a:endParaRPr lang="ru-RU"/>
        </a:p>
      </dgm:t>
    </dgm:pt>
    <dgm:pt modelId="{BA189C98-49C1-4DB3-B863-C14B34B01303}" type="sibTrans" cxnId="{85747753-5D9F-4756-B7D1-68F7F7A6BC13}">
      <dgm:prSet/>
      <dgm:spPr/>
      <dgm:t>
        <a:bodyPr/>
        <a:lstStyle/>
        <a:p>
          <a:endParaRPr lang="ru-RU"/>
        </a:p>
      </dgm:t>
    </dgm:pt>
    <dgm:pt modelId="{08BC006C-BDD0-468B-8109-D2E9F4F70795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ru-RU" sz="40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3</a:t>
          </a:r>
          <a:endParaRPr lang="ru-RU" sz="4000" b="1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7FB282AF-03B9-4741-B4C9-2223D3E88D20}" type="sibTrans" cxnId="{A664AD47-2721-4461-BBF5-077C47E8F7A6}">
      <dgm:prSet/>
      <dgm:spPr/>
      <dgm:t>
        <a:bodyPr/>
        <a:lstStyle/>
        <a:p>
          <a:endParaRPr lang="ru-RU"/>
        </a:p>
      </dgm:t>
    </dgm:pt>
    <dgm:pt modelId="{1E9AD472-0525-406F-AF82-E480049C1CEC}" type="parTrans" cxnId="{A664AD47-2721-4461-BBF5-077C47E8F7A6}">
      <dgm:prSet/>
      <dgm:spPr/>
      <dgm:t>
        <a:bodyPr/>
        <a:lstStyle/>
        <a:p>
          <a:endParaRPr lang="ru-RU"/>
        </a:p>
      </dgm:t>
    </dgm:pt>
    <dgm:pt modelId="{143FD5BC-AB0B-4E69-9C93-69500523E850}">
      <dgm:prSet phldrT="[Текст]" custT="1"/>
      <dgm:spPr>
        <a:ln w="38100">
          <a:solidFill>
            <a:srgbClr val="7030A0"/>
          </a:solidFill>
        </a:ln>
      </dgm:spPr>
      <dgm:t>
        <a:bodyPr/>
        <a:lstStyle/>
        <a:p>
          <a:r>
            <a:rPr lang="ru-RU" sz="2800" dirty="0" smtClean="0"/>
            <a:t>Пить кока-колу или нет?</a:t>
          </a:r>
          <a:endParaRPr lang="ru-RU" sz="2800" dirty="0"/>
        </a:p>
      </dgm:t>
    </dgm:pt>
    <dgm:pt modelId="{51BC35FC-4EBF-4782-A70B-FFC4D9436A7C}" type="parTrans" cxnId="{C430426F-8908-402C-92D8-8E73A513C123}">
      <dgm:prSet/>
      <dgm:spPr/>
      <dgm:t>
        <a:bodyPr/>
        <a:lstStyle/>
        <a:p>
          <a:endParaRPr lang="ru-RU"/>
        </a:p>
      </dgm:t>
    </dgm:pt>
    <dgm:pt modelId="{FB85A0F0-CE24-41FC-9A1B-0471258AB46C}" type="sibTrans" cxnId="{C430426F-8908-402C-92D8-8E73A513C123}">
      <dgm:prSet/>
      <dgm:spPr/>
      <dgm:t>
        <a:bodyPr/>
        <a:lstStyle/>
        <a:p>
          <a:endParaRPr lang="ru-RU"/>
        </a:p>
      </dgm:t>
    </dgm:pt>
    <dgm:pt modelId="{953E8079-1149-442A-A0AA-FA79019A4328}">
      <dgm:prSet phldrT="[Текст]" custT="1"/>
      <dgm:spPr>
        <a:ln w="38100">
          <a:solidFill>
            <a:srgbClr val="7030A0"/>
          </a:solidFill>
        </a:ln>
      </dgm:spPr>
      <dgm:t>
        <a:bodyPr/>
        <a:lstStyle/>
        <a:p>
          <a:endParaRPr lang="ru-RU" sz="2800" dirty="0"/>
        </a:p>
      </dgm:t>
    </dgm:pt>
    <dgm:pt modelId="{DD15BE87-EBDA-42E4-BC05-DCD388B1C78B}" type="parTrans" cxnId="{E2F8632A-4E8D-4C22-9D9C-176FC3ABB76C}">
      <dgm:prSet/>
      <dgm:spPr/>
    </dgm:pt>
    <dgm:pt modelId="{80B086F4-3951-4B3A-834C-6B028B12467A}" type="sibTrans" cxnId="{E2F8632A-4E8D-4C22-9D9C-176FC3ABB76C}">
      <dgm:prSet/>
      <dgm:spPr/>
    </dgm:pt>
    <dgm:pt modelId="{E2BF6C55-8743-45CE-A4DA-04A0D3BAF5CD}">
      <dgm:prSet phldrT="[Текст]" custT="1"/>
      <dgm:spPr>
        <a:ln w="38100">
          <a:solidFill>
            <a:srgbClr val="7030A0"/>
          </a:solidFill>
        </a:ln>
      </dgm:spPr>
      <dgm:t>
        <a:bodyPr/>
        <a:lstStyle/>
        <a:p>
          <a:r>
            <a:rPr lang="ru-RU" sz="2800" dirty="0" smtClean="0"/>
            <a:t>Кока-кола – польза или вред?</a:t>
          </a:r>
          <a:endParaRPr lang="ru-RU" sz="2800" dirty="0"/>
        </a:p>
      </dgm:t>
    </dgm:pt>
    <dgm:pt modelId="{78711A15-5898-420E-BB10-09C6C28B4D68}" type="parTrans" cxnId="{AD8C928E-BB91-4FD9-AC5E-A6C6A1B1ED15}">
      <dgm:prSet/>
      <dgm:spPr/>
    </dgm:pt>
    <dgm:pt modelId="{45252B40-74BD-4812-A4B5-103E19D59675}" type="sibTrans" cxnId="{AD8C928E-BB91-4FD9-AC5E-A6C6A1B1ED15}">
      <dgm:prSet/>
      <dgm:spPr/>
    </dgm:pt>
    <dgm:pt modelId="{5F103D82-9938-4639-BEBC-E665A0FC8104}" type="pres">
      <dgm:prSet presAssocID="{7E17703A-45B1-4EDB-8B93-F51A8FE12BE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1AF779-5A1A-4602-AD61-F5AA0A9578D6}" type="pres">
      <dgm:prSet presAssocID="{9628D949-F292-47B3-89C0-0AE46186CE36}" presName="composite" presStyleCnt="0"/>
      <dgm:spPr/>
    </dgm:pt>
    <dgm:pt modelId="{51928216-92D2-44CD-B628-6F004501C461}" type="pres">
      <dgm:prSet presAssocID="{9628D949-F292-47B3-89C0-0AE46186CE36}" presName="parentText" presStyleLbl="alignNode1" presStyleIdx="0" presStyleCnt="3" custScaleX="94410" custScaleY="99460" custLinFactNeighborX="-81897" custLinFactNeighborY="-462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5CE8D-55CC-46FF-BC57-4405323ADE2D}" type="pres">
      <dgm:prSet presAssocID="{9628D949-F292-47B3-89C0-0AE46186CE36}" presName="descendantText" presStyleLbl="alignAcc1" presStyleIdx="0" presStyleCnt="3" custAng="0" custFlipVert="1" custScaleX="84967" custScaleY="294228" custLinFactY="100000" custLinFactNeighborX="1160" custLinFactNeighborY="178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6258E-927A-4BC0-90DD-AACA3457334E}" type="pres">
      <dgm:prSet presAssocID="{22BFA601-57B7-4AEE-9FDB-7D834A5E09CD}" presName="sp" presStyleCnt="0"/>
      <dgm:spPr/>
    </dgm:pt>
    <dgm:pt modelId="{58DA050E-033F-4090-A065-5215B8A3D19C}" type="pres">
      <dgm:prSet presAssocID="{129D8C0C-EED6-490D-A64B-609829DCB3BB}" presName="composite" presStyleCnt="0"/>
      <dgm:spPr/>
    </dgm:pt>
    <dgm:pt modelId="{F95E3EDE-F49F-4EF4-9090-921F9950D502}" type="pres">
      <dgm:prSet presAssocID="{129D8C0C-EED6-490D-A64B-609829DCB3BB}" presName="parentText" presStyleLbl="alignNode1" presStyleIdx="1" presStyleCnt="3" custFlipVert="1" custFlipHor="1" custScaleX="90567" custScaleY="110862" custLinFactNeighborX="-26706" custLinFactNeighborY="-710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DA4BD7-6BDD-4C7E-8864-F66E9680C161}" type="pres">
      <dgm:prSet presAssocID="{129D8C0C-EED6-490D-A64B-609829DCB3BB}" presName="descendantText" presStyleLbl="alignAcc1" presStyleIdx="1" presStyleCnt="3" custScaleX="55052" custScaleY="275842" custLinFactY="-100000" custLinFactNeighborX="58124" custLinFactNeighborY="-129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A9C114-C094-4C2D-B3F2-BF3A633AA8C6}" type="pres">
      <dgm:prSet presAssocID="{454EFC35-884F-4030-BE07-3B6F6017B0F8}" presName="sp" presStyleCnt="0"/>
      <dgm:spPr/>
    </dgm:pt>
    <dgm:pt modelId="{DDC8FFD0-FFC7-497C-A582-607CED7C50D7}" type="pres">
      <dgm:prSet presAssocID="{08BC006C-BDD0-468B-8109-D2E9F4F70795}" presName="composite" presStyleCnt="0"/>
      <dgm:spPr/>
    </dgm:pt>
    <dgm:pt modelId="{C41D61D0-3DEB-42A6-9798-F456DF7622E6}" type="pres">
      <dgm:prSet presAssocID="{08BC006C-BDD0-468B-8109-D2E9F4F70795}" presName="parentText" presStyleLbl="alignNode1" presStyleIdx="2" presStyleCnt="3" custAng="21285247" custLinFactNeighborX="6702" custLinFactNeighborY="-6367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48A14-94B2-4529-8F82-365E856E2DD3}" type="pres">
      <dgm:prSet presAssocID="{08BC006C-BDD0-468B-8109-D2E9F4F70795}" presName="descendantText" presStyleLbl="alignAcc1" presStyleIdx="2" presStyleCnt="3" custFlipHor="0" custScaleX="109442" custScaleY="71684" custLinFactY="17724" custLinFactNeighborX="38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143107-2DB3-4D5B-8AF1-D349CA5440EC}" srcId="{9628D949-F292-47B3-89C0-0AE46186CE36}" destId="{BA17A7AB-6C13-48BD-BBA8-8624F7668521}" srcOrd="0" destOrd="0" parTransId="{5E365A28-6B71-48F0-A92D-C3D56EE287EE}" sibTransId="{BF8312D7-6D0D-40DA-AF09-8B6517DB96BB}"/>
    <dgm:cxn modelId="{9FDB8C4A-DA28-4092-B885-04386FB18FF2}" type="presOf" srcId="{E2BF6C55-8743-45CE-A4DA-04A0D3BAF5CD}" destId="{3A148A14-94B2-4529-8F82-365E856E2DD3}" srcOrd="0" destOrd="1" presId="urn:microsoft.com/office/officeart/2005/8/layout/chevron2"/>
    <dgm:cxn modelId="{A664AD47-2721-4461-BBF5-077C47E8F7A6}" srcId="{7E17703A-45B1-4EDB-8B93-F51A8FE12BE9}" destId="{08BC006C-BDD0-468B-8109-D2E9F4F70795}" srcOrd="2" destOrd="0" parTransId="{1E9AD472-0525-406F-AF82-E480049C1CEC}" sibTransId="{7FB282AF-03B9-4741-B4C9-2223D3E88D20}"/>
    <dgm:cxn modelId="{FED617C0-3293-48F3-8517-70CC37CBA9BA}" srcId="{7E17703A-45B1-4EDB-8B93-F51A8FE12BE9}" destId="{9628D949-F292-47B3-89C0-0AE46186CE36}" srcOrd="0" destOrd="0" parTransId="{49E0DD31-5928-4EBB-B5D2-34D39B5EB2C0}" sibTransId="{22BFA601-57B7-4AEE-9FDB-7D834A5E09CD}"/>
    <dgm:cxn modelId="{E88F9A64-CA35-429B-B17B-8E0F2CAFCAF0}" type="presOf" srcId="{9628D949-F292-47B3-89C0-0AE46186CE36}" destId="{51928216-92D2-44CD-B628-6F004501C461}" srcOrd="0" destOrd="0" presId="urn:microsoft.com/office/officeart/2005/8/layout/chevron2"/>
    <dgm:cxn modelId="{E7578AC6-654D-40DE-B3BB-FF4AA4CDBB11}" srcId="{129D8C0C-EED6-490D-A64B-609829DCB3BB}" destId="{C1A78C69-D3DF-407D-BC6A-3DFE74D9B888}" srcOrd="0" destOrd="0" parTransId="{E3F4B7A4-CF7E-471A-80D3-851E782E9D7F}" sibTransId="{A23E4153-5EBA-4806-A11B-E3A34584B050}"/>
    <dgm:cxn modelId="{8885DCED-BA66-4F14-8E9C-D79B0B7CDA30}" type="presOf" srcId="{C1A78C69-D3DF-407D-BC6A-3DFE74D9B888}" destId="{06DA4BD7-6BDD-4C7E-8864-F66E9680C161}" srcOrd="0" destOrd="0" presId="urn:microsoft.com/office/officeart/2005/8/layout/chevron2"/>
    <dgm:cxn modelId="{AD8C928E-BB91-4FD9-AC5E-A6C6A1B1ED15}" srcId="{08BC006C-BDD0-468B-8109-D2E9F4F70795}" destId="{E2BF6C55-8743-45CE-A4DA-04A0D3BAF5CD}" srcOrd="1" destOrd="0" parTransId="{78711A15-5898-420E-BB10-09C6C28B4D68}" sibTransId="{45252B40-74BD-4812-A4B5-103E19D59675}"/>
    <dgm:cxn modelId="{07428F5E-DD18-4092-B476-A107E44E7B29}" srcId="{7E17703A-45B1-4EDB-8B93-F51A8FE12BE9}" destId="{129D8C0C-EED6-490D-A64B-609829DCB3BB}" srcOrd="1" destOrd="0" parTransId="{340B2962-552D-47E6-85D4-7E602FAF1126}" sibTransId="{454EFC35-884F-4030-BE07-3B6F6017B0F8}"/>
    <dgm:cxn modelId="{E2F8632A-4E8D-4C22-9D9C-176FC3ABB76C}" srcId="{08BC006C-BDD0-468B-8109-D2E9F4F70795}" destId="{953E8079-1149-442A-A0AA-FA79019A4328}" srcOrd="0" destOrd="0" parTransId="{DD15BE87-EBDA-42E4-BC05-DCD388B1C78B}" sibTransId="{80B086F4-3951-4B3A-834C-6B028B12467A}"/>
    <dgm:cxn modelId="{08A58244-CA3F-43FB-9A79-236984A00F6B}" type="presOf" srcId="{7E17703A-45B1-4EDB-8B93-F51A8FE12BE9}" destId="{5F103D82-9938-4639-BEBC-E665A0FC8104}" srcOrd="0" destOrd="0" presId="urn:microsoft.com/office/officeart/2005/8/layout/chevron2"/>
    <dgm:cxn modelId="{85747753-5D9F-4756-B7D1-68F7F7A6BC13}" srcId="{129D8C0C-EED6-490D-A64B-609829DCB3BB}" destId="{E6635E70-E612-42FE-882E-7BD3A00AA44D}" srcOrd="1" destOrd="0" parTransId="{B73C6B56-83B9-4CC6-9E46-FFEA7D405F47}" sibTransId="{BA189C98-49C1-4DB3-B863-C14B34B01303}"/>
    <dgm:cxn modelId="{C430426F-8908-402C-92D8-8E73A513C123}" srcId="{08BC006C-BDD0-468B-8109-D2E9F4F70795}" destId="{143FD5BC-AB0B-4E69-9C93-69500523E850}" srcOrd="2" destOrd="0" parTransId="{51BC35FC-4EBF-4782-A70B-FFC4D9436A7C}" sibTransId="{FB85A0F0-CE24-41FC-9A1B-0471258AB46C}"/>
    <dgm:cxn modelId="{EFACED2B-FD8B-4CD8-AE49-B0B0DC6509D7}" type="presOf" srcId="{D6737D10-8C24-4658-9A90-8F31313F8457}" destId="{7B35CE8D-55CC-46FF-BC57-4405323ADE2D}" srcOrd="0" destOrd="1" presId="urn:microsoft.com/office/officeart/2005/8/layout/chevron2"/>
    <dgm:cxn modelId="{3A788941-11A9-4869-AED7-AD440389D517}" type="presOf" srcId="{129D8C0C-EED6-490D-A64B-609829DCB3BB}" destId="{F95E3EDE-F49F-4EF4-9090-921F9950D502}" srcOrd="0" destOrd="0" presId="urn:microsoft.com/office/officeart/2005/8/layout/chevron2"/>
    <dgm:cxn modelId="{08B2429B-E1C5-4FAE-B229-1FD38A12ACE3}" srcId="{9628D949-F292-47B3-89C0-0AE46186CE36}" destId="{D6737D10-8C24-4658-9A90-8F31313F8457}" srcOrd="1" destOrd="0" parTransId="{B4322154-8866-48D7-8137-1675777ACCA9}" sibTransId="{76D4C426-E343-4C2A-9A46-C23AF2F2AE99}"/>
    <dgm:cxn modelId="{98404C6F-B0E6-4144-A0E7-F290FF0A36AF}" type="presOf" srcId="{08BC006C-BDD0-468B-8109-D2E9F4F70795}" destId="{C41D61D0-3DEB-42A6-9798-F456DF7622E6}" srcOrd="0" destOrd="0" presId="urn:microsoft.com/office/officeart/2005/8/layout/chevron2"/>
    <dgm:cxn modelId="{DA816657-5A15-4359-B2E1-F1095982E361}" type="presOf" srcId="{143FD5BC-AB0B-4E69-9C93-69500523E850}" destId="{3A148A14-94B2-4529-8F82-365E856E2DD3}" srcOrd="0" destOrd="2" presId="urn:microsoft.com/office/officeart/2005/8/layout/chevron2"/>
    <dgm:cxn modelId="{C4C8B98A-E045-4774-B093-8D7A40C4553B}" type="presOf" srcId="{953E8079-1149-442A-A0AA-FA79019A4328}" destId="{3A148A14-94B2-4529-8F82-365E856E2DD3}" srcOrd="0" destOrd="0" presId="urn:microsoft.com/office/officeart/2005/8/layout/chevron2"/>
    <dgm:cxn modelId="{AA1ABD4B-DFB8-4DC2-AFEA-0E6D82F8C935}" type="presOf" srcId="{BA17A7AB-6C13-48BD-BBA8-8624F7668521}" destId="{7B35CE8D-55CC-46FF-BC57-4405323ADE2D}" srcOrd="0" destOrd="0" presId="urn:microsoft.com/office/officeart/2005/8/layout/chevron2"/>
    <dgm:cxn modelId="{15E607F1-FD96-4249-86C0-8EF19BA3C60B}" type="presOf" srcId="{E6635E70-E612-42FE-882E-7BD3A00AA44D}" destId="{06DA4BD7-6BDD-4C7E-8864-F66E9680C161}" srcOrd="0" destOrd="1" presId="urn:microsoft.com/office/officeart/2005/8/layout/chevron2"/>
    <dgm:cxn modelId="{6051E813-C070-41B2-BFC8-F8E0C3BB7034}" type="presParOf" srcId="{5F103D82-9938-4639-BEBC-E665A0FC8104}" destId="{151AF779-5A1A-4602-AD61-F5AA0A9578D6}" srcOrd="0" destOrd="0" presId="urn:microsoft.com/office/officeart/2005/8/layout/chevron2"/>
    <dgm:cxn modelId="{569F1466-C78E-483A-883F-65360604EDC2}" type="presParOf" srcId="{151AF779-5A1A-4602-AD61-F5AA0A9578D6}" destId="{51928216-92D2-44CD-B628-6F004501C461}" srcOrd="0" destOrd="0" presId="urn:microsoft.com/office/officeart/2005/8/layout/chevron2"/>
    <dgm:cxn modelId="{6D0A083D-8A0E-4DA5-9B05-3B2A89799E97}" type="presParOf" srcId="{151AF779-5A1A-4602-AD61-F5AA0A9578D6}" destId="{7B35CE8D-55CC-46FF-BC57-4405323ADE2D}" srcOrd="1" destOrd="0" presId="urn:microsoft.com/office/officeart/2005/8/layout/chevron2"/>
    <dgm:cxn modelId="{1863E746-A56E-4CD0-B816-EED3B57C4800}" type="presParOf" srcId="{5F103D82-9938-4639-BEBC-E665A0FC8104}" destId="{C706258E-927A-4BC0-90DD-AACA3457334E}" srcOrd="1" destOrd="0" presId="urn:microsoft.com/office/officeart/2005/8/layout/chevron2"/>
    <dgm:cxn modelId="{3CEEDF59-697B-4D3C-A1E0-4FF16F582EAF}" type="presParOf" srcId="{5F103D82-9938-4639-BEBC-E665A0FC8104}" destId="{58DA050E-033F-4090-A065-5215B8A3D19C}" srcOrd="2" destOrd="0" presId="urn:microsoft.com/office/officeart/2005/8/layout/chevron2"/>
    <dgm:cxn modelId="{FEA8DDF0-E75C-4365-A6B4-5D2309C185D0}" type="presParOf" srcId="{58DA050E-033F-4090-A065-5215B8A3D19C}" destId="{F95E3EDE-F49F-4EF4-9090-921F9950D502}" srcOrd="0" destOrd="0" presId="urn:microsoft.com/office/officeart/2005/8/layout/chevron2"/>
    <dgm:cxn modelId="{AFAD2FC3-00B3-4D85-91E3-AECBFB6713EA}" type="presParOf" srcId="{58DA050E-033F-4090-A065-5215B8A3D19C}" destId="{06DA4BD7-6BDD-4C7E-8864-F66E9680C161}" srcOrd="1" destOrd="0" presId="urn:microsoft.com/office/officeart/2005/8/layout/chevron2"/>
    <dgm:cxn modelId="{0648936C-4E26-4AFF-BF26-3B94A95E6073}" type="presParOf" srcId="{5F103D82-9938-4639-BEBC-E665A0FC8104}" destId="{AEA9C114-C094-4C2D-B3F2-BF3A633AA8C6}" srcOrd="3" destOrd="0" presId="urn:microsoft.com/office/officeart/2005/8/layout/chevron2"/>
    <dgm:cxn modelId="{04E657D3-2143-4E68-AEF3-E8F1BDDC2812}" type="presParOf" srcId="{5F103D82-9938-4639-BEBC-E665A0FC8104}" destId="{DDC8FFD0-FFC7-497C-A582-607CED7C50D7}" srcOrd="4" destOrd="0" presId="urn:microsoft.com/office/officeart/2005/8/layout/chevron2"/>
    <dgm:cxn modelId="{CD3517AA-EF4F-4C1F-896F-1F28D66F3792}" type="presParOf" srcId="{DDC8FFD0-FFC7-497C-A582-607CED7C50D7}" destId="{C41D61D0-3DEB-42A6-9798-F456DF7622E6}" srcOrd="0" destOrd="0" presId="urn:microsoft.com/office/officeart/2005/8/layout/chevron2"/>
    <dgm:cxn modelId="{60A01D2B-E320-4E0E-B580-C37C3ABEC25C}" type="presParOf" srcId="{DDC8FFD0-FFC7-497C-A582-607CED7C50D7}" destId="{3A148A14-94B2-4529-8F82-365E856E2D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BE9BA0F-6CFC-4B85-A8C1-9568A7B9B41C}" type="doc">
      <dgm:prSet loTypeId="urn:microsoft.com/office/officeart/2005/8/layout/bList2" loCatId="list" qsTypeId="urn:microsoft.com/office/officeart/2005/8/quickstyle/3d2" qsCatId="3D" csTypeId="urn:microsoft.com/office/officeart/2005/8/colors/colorful1" csCatId="colorful" phldr="1"/>
      <dgm:spPr/>
    </dgm:pt>
    <dgm:pt modelId="{E39CA576-A9E1-4CC1-91ED-A6EC3B8692A5}">
      <dgm:prSet phldrT="[Текст]"/>
      <dgm:spPr/>
      <dgm:t>
        <a:bodyPr/>
        <a:lstStyle/>
        <a:p>
          <a:r>
            <a:rPr lang="ru-RU" dirty="0" smtClean="0"/>
            <a:t>Опыт № 5</a:t>
          </a:r>
          <a:endParaRPr lang="ru-RU" dirty="0"/>
        </a:p>
      </dgm:t>
    </dgm:pt>
    <dgm:pt modelId="{C86695F5-1741-4FF4-809A-007E1B4294E9}" type="parTrans" cxnId="{B68F82EB-74F6-492A-A88A-35097DBD14ED}">
      <dgm:prSet/>
      <dgm:spPr/>
      <dgm:t>
        <a:bodyPr/>
        <a:lstStyle/>
        <a:p>
          <a:endParaRPr lang="ru-RU"/>
        </a:p>
      </dgm:t>
    </dgm:pt>
    <dgm:pt modelId="{FF6611CE-BD66-4BAC-AAC8-D055EE6CD20D}" type="sibTrans" cxnId="{B68F82EB-74F6-492A-A88A-35097DBD14ED}">
      <dgm:prSet/>
      <dgm:spPr/>
      <dgm:t>
        <a:bodyPr/>
        <a:lstStyle/>
        <a:p>
          <a:endParaRPr lang="ru-RU"/>
        </a:p>
      </dgm:t>
    </dgm:pt>
    <dgm:pt modelId="{32680FDB-9FE0-46F3-B2B5-BFA45A7932EC}">
      <dgm:prSet phldrT="[Текст]"/>
      <dgm:spPr/>
      <dgm:t>
        <a:bodyPr/>
        <a:lstStyle/>
        <a:p>
          <a:r>
            <a:rPr lang="ru-RU" dirty="0" smtClean="0"/>
            <a:t>          до</a:t>
          </a:r>
          <a:endParaRPr lang="ru-RU" dirty="0"/>
        </a:p>
      </dgm:t>
    </dgm:pt>
    <dgm:pt modelId="{FA93E1EE-1088-459C-92E8-CE1FFC62069A}" type="parTrans" cxnId="{9246EA1F-FB2E-4760-8BE4-BEE60CC08DD6}">
      <dgm:prSet/>
      <dgm:spPr/>
      <dgm:t>
        <a:bodyPr/>
        <a:lstStyle/>
        <a:p>
          <a:endParaRPr lang="ru-RU"/>
        </a:p>
      </dgm:t>
    </dgm:pt>
    <dgm:pt modelId="{F3434EAF-79FB-4E86-836D-00A346540A05}" type="sibTrans" cxnId="{9246EA1F-FB2E-4760-8BE4-BEE60CC08DD6}">
      <dgm:prSet/>
      <dgm:spPr/>
      <dgm:t>
        <a:bodyPr/>
        <a:lstStyle/>
        <a:p>
          <a:endParaRPr lang="ru-RU"/>
        </a:p>
      </dgm:t>
    </dgm:pt>
    <dgm:pt modelId="{C0FF3D46-3D6F-46E0-A8E0-AF0A6965675D}">
      <dgm:prSet phldrT="[Текст]"/>
      <dgm:spPr/>
      <dgm:t>
        <a:bodyPr/>
        <a:lstStyle/>
        <a:p>
          <a:r>
            <a:rPr lang="ru-RU" dirty="0" smtClean="0"/>
            <a:t>        после</a:t>
          </a:r>
          <a:endParaRPr lang="ru-RU" dirty="0"/>
        </a:p>
      </dgm:t>
    </dgm:pt>
    <dgm:pt modelId="{531A6E6F-E1FC-4740-907B-3A2BBBAF9A70}" type="parTrans" cxnId="{239B56DB-E1D8-44AE-9035-4A87249A6276}">
      <dgm:prSet/>
      <dgm:spPr/>
      <dgm:t>
        <a:bodyPr/>
        <a:lstStyle/>
        <a:p>
          <a:endParaRPr lang="ru-RU"/>
        </a:p>
      </dgm:t>
    </dgm:pt>
    <dgm:pt modelId="{F8227C05-B086-49F5-906C-F752019E1A45}" type="sibTrans" cxnId="{239B56DB-E1D8-44AE-9035-4A87249A6276}">
      <dgm:prSet/>
      <dgm:spPr/>
      <dgm:t>
        <a:bodyPr/>
        <a:lstStyle/>
        <a:p>
          <a:endParaRPr lang="ru-RU"/>
        </a:p>
      </dgm:t>
    </dgm:pt>
    <dgm:pt modelId="{156C5393-73A6-4E4C-B326-3C7ED3BB4CF7}" type="pres">
      <dgm:prSet presAssocID="{DBE9BA0F-6CFC-4B85-A8C1-9568A7B9B41C}" presName="diagram" presStyleCnt="0">
        <dgm:presLayoutVars>
          <dgm:dir/>
          <dgm:animLvl val="lvl"/>
          <dgm:resizeHandles val="exact"/>
        </dgm:presLayoutVars>
      </dgm:prSet>
      <dgm:spPr/>
    </dgm:pt>
    <dgm:pt modelId="{CEC4BA63-984D-42F3-A2F4-718C61931C50}" type="pres">
      <dgm:prSet presAssocID="{E39CA576-A9E1-4CC1-91ED-A6EC3B8692A5}" presName="compNode" presStyleCnt="0"/>
      <dgm:spPr/>
    </dgm:pt>
    <dgm:pt modelId="{B4A55DCC-CB9F-4009-845B-A0CC37F07BA7}" type="pres">
      <dgm:prSet presAssocID="{E39CA576-A9E1-4CC1-91ED-A6EC3B8692A5}" presName="childRect" presStyleLbl="bgAcc1" presStyleIdx="0" presStyleCnt="3" custScaleX="106328" custScaleY="167190" custLinFactNeighborX="4774" custLinFactNeighborY="-48918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</dgm:spPr>
    </dgm:pt>
    <dgm:pt modelId="{34B73758-C4FA-487C-BC9F-677646F72907}" type="pres">
      <dgm:prSet presAssocID="{E39CA576-A9E1-4CC1-91ED-A6EC3B8692A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D28AE-86C0-479B-849F-3050C209411A}" type="pres">
      <dgm:prSet presAssocID="{E39CA576-A9E1-4CC1-91ED-A6EC3B8692A5}" presName="parentRect" presStyleLbl="alignNode1" presStyleIdx="0" presStyleCnt="3" custLinFactNeighborX="1718" custLinFactNeighborY="31425"/>
      <dgm:spPr/>
      <dgm:t>
        <a:bodyPr/>
        <a:lstStyle/>
        <a:p>
          <a:endParaRPr lang="ru-RU"/>
        </a:p>
      </dgm:t>
    </dgm:pt>
    <dgm:pt modelId="{4946A226-4A7A-4A08-A78D-3BBAE8E021E6}" type="pres">
      <dgm:prSet presAssocID="{E39CA576-A9E1-4CC1-91ED-A6EC3B8692A5}" presName="adorn" presStyleLbl="fgAccFollowNode1" presStyleIdx="0" presStyleCnt="3"/>
      <dgm:spPr/>
    </dgm:pt>
    <dgm:pt modelId="{35C4A94E-6C03-4150-ADA4-3484C6773137}" type="pres">
      <dgm:prSet presAssocID="{FF6611CE-BD66-4BAC-AAC8-D055EE6CD2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7139A3C-F30D-4D4D-A754-F54829AC4684}" type="pres">
      <dgm:prSet presAssocID="{32680FDB-9FE0-46F3-B2B5-BFA45A7932EC}" presName="compNode" presStyleCnt="0"/>
      <dgm:spPr/>
    </dgm:pt>
    <dgm:pt modelId="{EB1778DC-EDFC-4208-AA7E-08539A4A745E}" type="pres">
      <dgm:prSet presAssocID="{32680FDB-9FE0-46F3-B2B5-BFA45A7932EC}" presName="childRect" presStyleLbl="bgAcc1" presStyleIdx="1" presStyleCnt="3" custScaleX="115834" custScaleY="188482" custLinFactNeighborX="14186" custLinFactNeighborY="-4742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38100">
          <a:solidFill>
            <a:srgbClr val="92D050"/>
          </a:solidFill>
        </a:ln>
      </dgm:spPr>
    </dgm:pt>
    <dgm:pt modelId="{187C4309-6BAA-44B0-BB1A-954EECF78515}" type="pres">
      <dgm:prSet presAssocID="{32680FDB-9FE0-46F3-B2B5-BFA45A7932E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22155-2587-421C-BC44-717867A27730}" type="pres">
      <dgm:prSet presAssocID="{32680FDB-9FE0-46F3-B2B5-BFA45A7932EC}" presName="parentRect" presStyleLbl="alignNode1" presStyleIdx="1" presStyleCnt="3" custLinFactNeighborX="3383" custLinFactNeighborY="47131"/>
      <dgm:spPr/>
      <dgm:t>
        <a:bodyPr/>
        <a:lstStyle/>
        <a:p>
          <a:endParaRPr lang="ru-RU"/>
        </a:p>
      </dgm:t>
    </dgm:pt>
    <dgm:pt modelId="{A048D54C-CCDC-468E-BD1F-9A9F692A66FF}" type="pres">
      <dgm:prSet presAssocID="{32680FDB-9FE0-46F3-B2B5-BFA45A7932EC}" presName="adorn" presStyleLbl="fgAccFollowNode1" presStyleIdx="1" presStyleCnt="3" custScaleX="193020" custScaleY="164884" custLinFactY="64837" custLinFactNeighborX="-80497" custLinFactNeighborY="1000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C989F44-516B-4CE7-8DA8-202CAC7C3F59}" type="pres">
      <dgm:prSet presAssocID="{F3434EAF-79FB-4E86-836D-00A346540A0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4CF8C04-D23D-4587-9771-5DC6D16B3E31}" type="pres">
      <dgm:prSet presAssocID="{C0FF3D46-3D6F-46E0-A8E0-AF0A6965675D}" presName="compNode" presStyleCnt="0"/>
      <dgm:spPr/>
    </dgm:pt>
    <dgm:pt modelId="{2C564A3C-29A4-4443-8F0F-473D59B2D19E}" type="pres">
      <dgm:prSet presAssocID="{C0FF3D46-3D6F-46E0-A8E0-AF0A6965675D}" presName="childRect" presStyleLbl="bgAcc1" presStyleIdx="2" presStyleCnt="3" custScaleX="129302" custScaleY="151228" custLinFactY="51073" custLinFactNeighborX="15416" custLinFactNeighborY="100000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4"/>
          <a:stretch>
            <a:fillRect/>
          </a:stretch>
        </a:blipFill>
        <a:ln w="38100">
          <a:solidFill>
            <a:srgbClr val="7030A0"/>
          </a:solidFill>
        </a:ln>
      </dgm:spPr>
    </dgm:pt>
    <dgm:pt modelId="{E81ED6A8-BEB1-4402-B637-AB2F0A9FB2D9}" type="pres">
      <dgm:prSet presAssocID="{C0FF3D46-3D6F-46E0-A8E0-AF0A6965675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F1286-954E-4BA9-957C-8A821DF3B671}" type="pres">
      <dgm:prSet presAssocID="{C0FF3D46-3D6F-46E0-A8E0-AF0A6965675D}" presName="parentRect" presStyleLbl="alignNode1" presStyleIdx="2" presStyleCnt="3" custLinFactNeighborX="21334" custLinFactNeighborY="-70915"/>
      <dgm:spPr/>
      <dgm:t>
        <a:bodyPr/>
        <a:lstStyle/>
        <a:p>
          <a:endParaRPr lang="ru-RU"/>
        </a:p>
      </dgm:t>
    </dgm:pt>
    <dgm:pt modelId="{2A227152-CDA5-432B-93E9-72122135DBD8}" type="pres">
      <dgm:prSet presAssocID="{C0FF3D46-3D6F-46E0-A8E0-AF0A6965675D}" presName="adorn" presStyleLbl="fgAccFollowNode1" presStyleIdx="2" presStyleCnt="3" custScaleX="335737" custScaleY="280479" custLinFactX="-100000" custLinFactY="-100000" custLinFactNeighborX="-120940" custLinFactNeighborY="-18070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239B56DB-E1D8-44AE-9035-4A87249A6276}" srcId="{DBE9BA0F-6CFC-4B85-A8C1-9568A7B9B41C}" destId="{C0FF3D46-3D6F-46E0-A8E0-AF0A6965675D}" srcOrd="2" destOrd="0" parTransId="{531A6E6F-E1FC-4740-907B-3A2BBBAF9A70}" sibTransId="{F8227C05-B086-49F5-906C-F752019E1A45}"/>
    <dgm:cxn modelId="{2FD516F9-FB16-478E-91FD-CD8DB3291D5A}" type="presOf" srcId="{DBE9BA0F-6CFC-4B85-A8C1-9568A7B9B41C}" destId="{156C5393-73A6-4E4C-B326-3C7ED3BB4CF7}" srcOrd="0" destOrd="0" presId="urn:microsoft.com/office/officeart/2005/8/layout/bList2"/>
    <dgm:cxn modelId="{0B09A2DA-74A4-44CE-AB62-60C0BB1EB616}" type="presOf" srcId="{32680FDB-9FE0-46F3-B2B5-BFA45A7932EC}" destId="{187C4309-6BAA-44B0-BB1A-954EECF78515}" srcOrd="0" destOrd="0" presId="urn:microsoft.com/office/officeart/2005/8/layout/bList2"/>
    <dgm:cxn modelId="{82E31495-A9F0-4D99-8751-67A6F26D163C}" type="presOf" srcId="{F3434EAF-79FB-4E86-836D-00A346540A05}" destId="{0C989F44-516B-4CE7-8DA8-202CAC7C3F59}" srcOrd="0" destOrd="0" presId="urn:microsoft.com/office/officeart/2005/8/layout/bList2"/>
    <dgm:cxn modelId="{EF6054B1-8570-40CE-A40E-A42516835712}" type="presOf" srcId="{FF6611CE-BD66-4BAC-AAC8-D055EE6CD20D}" destId="{35C4A94E-6C03-4150-ADA4-3484C6773137}" srcOrd="0" destOrd="0" presId="urn:microsoft.com/office/officeart/2005/8/layout/bList2"/>
    <dgm:cxn modelId="{898297FE-312A-4642-A82B-EA01C48EBDCC}" type="presOf" srcId="{C0FF3D46-3D6F-46E0-A8E0-AF0A6965675D}" destId="{E81ED6A8-BEB1-4402-B637-AB2F0A9FB2D9}" srcOrd="0" destOrd="0" presId="urn:microsoft.com/office/officeart/2005/8/layout/bList2"/>
    <dgm:cxn modelId="{666B564F-4F0F-4B65-A6A2-B4E2A1BA569A}" type="presOf" srcId="{E39CA576-A9E1-4CC1-91ED-A6EC3B8692A5}" destId="{239D28AE-86C0-479B-849F-3050C209411A}" srcOrd="1" destOrd="0" presId="urn:microsoft.com/office/officeart/2005/8/layout/bList2"/>
    <dgm:cxn modelId="{B68F82EB-74F6-492A-A88A-35097DBD14ED}" srcId="{DBE9BA0F-6CFC-4B85-A8C1-9568A7B9B41C}" destId="{E39CA576-A9E1-4CC1-91ED-A6EC3B8692A5}" srcOrd="0" destOrd="0" parTransId="{C86695F5-1741-4FF4-809A-007E1B4294E9}" sibTransId="{FF6611CE-BD66-4BAC-AAC8-D055EE6CD20D}"/>
    <dgm:cxn modelId="{419F7FDF-ACE0-4F06-BA8B-F4DB58A011CC}" type="presOf" srcId="{E39CA576-A9E1-4CC1-91ED-A6EC3B8692A5}" destId="{34B73758-C4FA-487C-BC9F-677646F72907}" srcOrd="0" destOrd="0" presId="urn:microsoft.com/office/officeart/2005/8/layout/bList2"/>
    <dgm:cxn modelId="{CFA6D120-C286-4C5F-93E3-6DA405B5DEC2}" type="presOf" srcId="{32680FDB-9FE0-46F3-B2B5-BFA45A7932EC}" destId="{10222155-2587-421C-BC44-717867A27730}" srcOrd="1" destOrd="0" presId="urn:microsoft.com/office/officeart/2005/8/layout/bList2"/>
    <dgm:cxn modelId="{9246EA1F-FB2E-4760-8BE4-BEE60CC08DD6}" srcId="{DBE9BA0F-6CFC-4B85-A8C1-9568A7B9B41C}" destId="{32680FDB-9FE0-46F3-B2B5-BFA45A7932EC}" srcOrd="1" destOrd="0" parTransId="{FA93E1EE-1088-459C-92E8-CE1FFC62069A}" sibTransId="{F3434EAF-79FB-4E86-836D-00A346540A05}"/>
    <dgm:cxn modelId="{A850DBB9-7CAD-4A11-B087-A72239323C1D}" type="presOf" srcId="{C0FF3D46-3D6F-46E0-A8E0-AF0A6965675D}" destId="{3ECF1286-954E-4BA9-957C-8A821DF3B671}" srcOrd="1" destOrd="0" presId="urn:microsoft.com/office/officeart/2005/8/layout/bList2"/>
    <dgm:cxn modelId="{749D49AC-9893-4183-88B0-CEDA67E3AD8C}" type="presParOf" srcId="{156C5393-73A6-4E4C-B326-3C7ED3BB4CF7}" destId="{CEC4BA63-984D-42F3-A2F4-718C61931C50}" srcOrd="0" destOrd="0" presId="urn:microsoft.com/office/officeart/2005/8/layout/bList2"/>
    <dgm:cxn modelId="{92FB8FAD-ACA1-445C-ADEA-DACF4DA44DC9}" type="presParOf" srcId="{CEC4BA63-984D-42F3-A2F4-718C61931C50}" destId="{B4A55DCC-CB9F-4009-845B-A0CC37F07BA7}" srcOrd="0" destOrd="0" presId="urn:microsoft.com/office/officeart/2005/8/layout/bList2"/>
    <dgm:cxn modelId="{EA2253ED-F7BC-4B01-AD30-F5458BA61FB2}" type="presParOf" srcId="{CEC4BA63-984D-42F3-A2F4-718C61931C50}" destId="{34B73758-C4FA-487C-BC9F-677646F72907}" srcOrd="1" destOrd="0" presId="urn:microsoft.com/office/officeart/2005/8/layout/bList2"/>
    <dgm:cxn modelId="{D827EE85-4360-46B3-B8A8-0722A346AE40}" type="presParOf" srcId="{CEC4BA63-984D-42F3-A2F4-718C61931C50}" destId="{239D28AE-86C0-479B-849F-3050C209411A}" srcOrd="2" destOrd="0" presId="urn:microsoft.com/office/officeart/2005/8/layout/bList2"/>
    <dgm:cxn modelId="{B366A5CE-5705-48FD-9609-43E3F8027E19}" type="presParOf" srcId="{CEC4BA63-984D-42F3-A2F4-718C61931C50}" destId="{4946A226-4A7A-4A08-A78D-3BBAE8E021E6}" srcOrd="3" destOrd="0" presId="urn:microsoft.com/office/officeart/2005/8/layout/bList2"/>
    <dgm:cxn modelId="{49395B18-C7C6-4444-A2D5-B9CD33D5EC94}" type="presParOf" srcId="{156C5393-73A6-4E4C-B326-3C7ED3BB4CF7}" destId="{35C4A94E-6C03-4150-ADA4-3484C6773137}" srcOrd="1" destOrd="0" presId="urn:microsoft.com/office/officeart/2005/8/layout/bList2"/>
    <dgm:cxn modelId="{5DD0E3C3-4DDD-4040-AA15-03CC0212C1F2}" type="presParOf" srcId="{156C5393-73A6-4E4C-B326-3C7ED3BB4CF7}" destId="{07139A3C-F30D-4D4D-A754-F54829AC4684}" srcOrd="2" destOrd="0" presId="urn:microsoft.com/office/officeart/2005/8/layout/bList2"/>
    <dgm:cxn modelId="{0B78F66E-59BC-40D1-869F-3B6C42F7DFF9}" type="presParOf" srcId="{07139A3C-F30D-4D4D-A754-F54829AC4684}" destId="{EB1778DC-EDFC-4208-AA7E-08539A4A745E}" srcOrd="0" destOrd="0" presId="urn:microsoft.com/office/officeart/2005/8/layout/bList2"/>
    <dgm:cxn modelId="{DED9EC11-9C4E-4E20-BC97-B319E0BAD245}" type="presParOf" srcId="{07139A3C-F30D-4D4D-A754-F54829AC4684}" destId="{187C4309-6BAA-44B0-BB1A-954EECF78515}" srcOrd="1" destOrd="0" presId="urn:microsoft.com/office/officeart/2005/8/layout/bList2"/>
    <dgm:cxn modelId="{66CF9911-8CF8-4C7C-BF53-398A17B92182}" type="presParOf" srcId="{07139A3C-F30D-4D4D-A754-F54829AC4684}" destId="{10222155-2587-421C-BC44-717867A27730}" srcOrd="2" destOrd="0" presId="urn:microsoft.com/office/officeart/2005/8/layout/bList2"/>
    <dgm:cxn modelId="{C4E330E1-2937-434F-A06F-8BC6DB3C24F0}" type="presParOf" srcId="{07139A3C-F30D-4D4D-A754-F54829AC4684}" destId="{A048D54C-CCDC-468E-BD1F-9A9F692A66FF}" srcOrd="3" destOrd="0" presId="urn:microsoft.com/office/officeart/2005/8/layout/bList2"/>
    <dgm:cxn modelId="{FC27E428-EFBE-44AD-A9AA-EB243D7E8F8E}" type="presParOf" srcId="{156C5393-73A6-4E4C-B326-3C7ED3BB4CF7}" destId="{0C989F44-516B-4CE7-8DA8-202CAC7C3F59}" srcOrd="3" destOrd="0" presId="urn:microsoft.com/office/officeart/2005/8/layout/bList2"/>
    <dgm:cxn modelId="{964477D8-BDA5-4B73-87BE-A8AB7571AFA1}" type="presParOf" srcId="{156C5393-73A6-4E4C-B326-3C7ED3BB4CF7}" destId="{24CF8C04-D23D-4587-9771-5DC6D16B3E31}" srcOrd="4" destOrd="0" presId="urn:microsoft.com/office/officeart/2005/8/layout/bList2"/>
    <dgm:cxn modelId="{91948CF1-F91E-4F4D-A5C3-F166F98FAECE}" type="presParOf" srcId="{24CF8C04-D23D-4587-9771-5DC6D16B3E31}" destId="{2C564A3C-29A4-4443-8F0F-473D59B2D19E}" srcOrd="0" destOrd="0" presId="urn:microsoft.com/office/officeart/2005/8/layout/bList2"/>
    <dgm:cxn modelId="{62450803-FFE5-4BEA-A7C3-F39B43C51D0C}" type="presParOf" srcId="{24CF8C04-D23D-4587-9771-5DC6D16B3E31}" destId="{E81ED6A8-BEB1-4402-B637-AB2F0A9FB2D9}" srcOrd="1" destOrd="0" presId="urn:microsoft.com/office/officeart/2005/8/layout/bList2"/>
    <dgm:cxn modelId="{72AD2F14-85AD-4406-829B-45121B6129D7}" type="presParOf" srcId="{24CF8C04-D23D-4587-9771-5DC6D16B3E31}" destId="{3ECF1286-954E-4BA9-957C-8A821DF3B671}" srcOrd="2" destOrd="0" presId="urn:microsoft.com/office/officeart/2005/8/layout/bList2"/>
    <dgm:cxn modelId="{BF360C1E-CBE9-4389-A12E-58D493F5191B}" type="presParOf" srcId="{24CF8C04-D23D-4587-9771-5DC6D16B3E31}" destId="{2A227152-CDA5-432B-93E9-72122135DBD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BE9BA0F-6CFC-4B85-A8C1-9568A7B9B41C}" type="doc">
      <dgm:prSet loTypeId="urn:microsoft.com/office/officeart/2005/8/layout/bList2" loCatId="list" qsTypeId="urn:microsoft.com/office/officeart/2005/8/quickstyle/3d2" qsCatId="3D" csTypeId="urn:microsoft.com/office/officeart/2005/8/colors/colorful1" csCatId="colorful" phldr="1"/>
      <dgm:spPr/>
    </dgm:pt>
    <dgm:pt modelId="{E39CA576-A9E1-4CC1-91ED-A6EC3B8692A5}">
      <dgm:prSet phldrT="[Текст]"/>
      <dgm:spPr/>
      <dgm:t>
        <a:bodyPr/>
        <a:lstStyle/>
        <a:p>
          <a:r>
            <a:rPr lang="ru-RU" dirty="0" smtClean="0"/>
            <a:t>№ 1</a:t>
          </a:r>
          <a:endParaRPr lang="ru-RU" dirty="0"/>
        </a:p>
      </dgm:t>
    </dgm:pt>
    <dgm:pt modelId="{C86695F5-1741-4FF4-809A-007E1B4294E9}" type="parTrans" cxnId="{B68F82EB-74F6-492A-A88A-35097DBD14ED}">
      <dgm:prSet/>
      <dgm:spPr/>
      <dgm:t>
        <a:bodyPr/>
        <a:lstStyle/>
        <a:p>
          <a:endParaRPr lang="ru-RU"/>
        </a:p>
      </dgm:t>
    </dgm:pt>
    <dgm:pt modelId="{FF6611CE-BD66-4BAC-AAC8-D055EE6CD20D}" type="sibTrans" cxnId="{B68F82EB-74F6-492A-A88A-35097DBD14ED}">
      <dgm:prSet/>
      <dgm:spPr/>
      <dgm:t>
        <a:bodyPr/>
        <a:lstStyle/>
        <a:p>
          <a:endParaRPr lang="ru-RU"/>
        </a:p>
      </dgm:t>
    </dgm:pt>
    <dgm:pt modelId="{C0FF3D46-3D6F-46E0-A8E0-AF0A6965675D}">
      <dgm:prSet phldrT="[Текст]"/>
      <dgm:spPr/>
      <dgm:t>
        <a:bodyPr/>
        <a:lstStyle/>
        <a:p>
          <a:r>
            <a:rPr lang="ru-RU" dirty="0" smtClean="0"/>
            <a:t>        </a:t>
          </a:r>
          <a:endParaRPr lang="ru-RU" dirty="0"/>
        </a:p>
      </dgm:t>
    </dgm:pt>
    <dgm:pt modelId="{531A6E6F-E1FC-4740-907B-3A2BBBAF9A70}" type="parTrans" cxnId="{239B56DB-E1D8-44AE-9035-4A87249A6276}">
      <dgm:prSet/>
      <dgm:spPr/>
      <dgm:t>
        <a:bodyPr/>
        <a:lstStyle/>
        <a:p>
          <a:endParaRPr lang="ru-RU"/>
        </a:p>
      </dgm:t>
    </dgm:pt>
    <dgm:pt modelId="{F8227C05-B086-49F5-906C-F752019E1A45}" type="sibTrans" cxnId="{239B56DB-E1D8-44AE-9035-4A87249A6276}">
      <dgm:prSet/>
      <dgm:spPr/>
      <dgm:t>
        <a:bodyPr/>
        <a:lstStyle/>
        <a:p>
          <a:endParaRPr lang="ru-RU"/>
        </a:p>
      </dgm:t>
    </dgm:pt>
    <dgm:pt modelId="{32680FDB-9FE0-46F3-B2B5-BFA45A7932EC}">
      <dgm:prSet phldrT="[Текст]"/>
      <dgm:spPr/>
      <dgm:t>
        <a:bodyPr/>
        <a:lstStyle/>
        <a:p>
          <a:r>
            <a:rPr lang="ru-RU" dirty="0" smtClean="0"/>
            <a:t>          до</a:t>
          </a:r>
          <a:endParaRPr lang="ru-RU" dirty="0"/>
        </a:p>
      </dgm:t>
    </dgm:pt>
    <dgm:pt modelId="{F3434EAF-79FB-4E86-836D-00A346540A05}" type="sibTrans" cxnId="{9246EA1F-FB2E-4760-8BE4-BEE60CC08DD6}">
      <dgm:prSet/>
      <dgm:spPr/>
      <dgm:t>
        <a:bodyPr/>
        <a:lstStyle/>
        <a:p>
          <a:endParaRPr lang="ru-RU"/>
        </a:p>
      </dgm:t>
    </dgm:pt>
    <dgm:pt modelId="{FA93E1EE-1088-459C-92E8-CE1FFC62069A}" type="parTrans" cxnId="{9246EA1F-FB2E-4760-8BE4-BEE60CC08DD6}">
      <dgm:prSet/>
      <dgm:spPr/>
      <dgm:t>
        <a:bodyPr/>
        <a:lstStyle/>
        <a:p>
          <a:endParaRPr lang="ru-RU"/>
        </a:p>
      </dgm:t>
    </dgm:pt>
    <dgm:pt modelId="{156C5393-73A6-4E4C-B326-3C7ED3BB4CF7}" type="pres">
      <dgm:prSet presAssocID="{DBE9BA0F-6CFC-4B85-A8C1-9568A7B9B41C}" presName="diagram" presStyleCnt="0">
        <dgm:presLayoutVars>
          <dgm:dir/>
          <dgm:animLvl val="lvl"/>
          <dgm:resizeHandles val="exact"/>
        </dgm:presLayoutVars>
      </dgm:prSet>
      <dgm:spPr/>
    </dgm:pt>
    <dgm:pt modelId="{CEC4BA63-984D-42F3-A2F4-718C61931C50}" type="pres">
      <dgm:prSet presAssocID="{E39CA576-A9E1-4CC1-91ED-A6EC3B8692A5}" presName="compNode" presStyleCnt="0"/>
      <dgm:spPr/>
    </dgm:pt>
    <dgm:pt modelId="{B4A55DCC-CB9F-4009-845B-A0CC37F07BA7}" type="pres">
      <dgm:prSet presAssocID="{E39CA576-A9E1-4CC1-91ED-A6EC3B8692A5}" presName="childRect" presStyleLbl="bgAcc1" presStyleIdx="0" presStyleCnt="3" custScaleX="107230" custScaleY="174907" custLinFactNeighborX="26269" custLinFactNeighborY="-5462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</dgm:spPr>
    </dgm:pt>
    <dgm:pt modelId="{34B73758-C4FA-487C-BC9F-677646F72907}" type="pres">
      <dgm:prSet presAssocID="{E39CA576-A9E1-4CC1-91ED-A6EC3B8692A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D28AE-86C0-479B-849F-3050C209411A}" type="pres">
      <dgm:prSet presAssocID="{E39CA576-A9E1-4CC1-91ED-A6EC3B8692A5}" presName="parentRect" presStyleLbl="alignNode1" presStyleIdx="0" presStyleCnt="3" custFlipVert="1" custScaleY="20559"/>
      <dgm:spPr/>
      <dgm:t>
        <a:bodyPr/>
        <a:lstStyle/>
        <a:p>
          <a:endParaRPr lang="ru-RU"/>
        </a:p>
      </dgm:t>
    </dgm:pt>
    <dgm:pt modelId="{4946A226-4A7A-4A08-A78D-3BBAE8E021E6}" type="pres">
      <dgm:prSet presAssocID="{E39CA576-A9E1-4CC1-91ED-A6EC3B8692A5}" presName="adorn" presStyleLbl="fgAccFollowNode1" presStyleIdx="0" presStyleCnt="3" custScaleX="320005" custScaleY="254534" custLinFactNeighborX="-21126" custLinFactNeighborY="9138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5C4A94E-6C03-4150-ADA4-3484C6773137}" type="pres">
      <dgm:prSet presAssocID="{FF6611CE-BD66-4BAC-AAC8-D055EE6CD2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7139A3C-F30D-4D4D-A754-F54829AC4684}" type="pres">
      <dgm:prSet presAssocID="{32680FDB-9FE0-46F3-B2B5-BFA45A7932EC}" presName="compNode" presStyleCnt="0"/>
      <dgm:spPr/>
    </dgm:pt>
    <dgm:pt modelId="{EB1778DC-EDFC-4208-AA7E-08539A4A745E}" type="pres">
      <dgm:prSet presAssocID="{32680FDB-9FE0-46F3-B2B5-BFA45A7932EC}" presName="childRect" presStyleLbl="bgAcc1" presStyleIdx="1" presStyleCnt="3" custScaleX="120108" custScaleY="186830" custLinFactNeighborX="10015" custLinFactNeighborY="-48340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  <a:ln w="38100">
          <a:solidFill>
            <a:srgbClr val="92D050"/>
          </a:solidFill>
        </a:ln>
      </dgm:spPr>
    </dgm:pt>
    <dgm:pt modelId="{187C4309-6BAA-44B0-BB1A-954EECF78515}" type="pres">
      <dgm:prSet presAssocID="{32680FDB-9FE0-46F3-B2B5-BFA45A7932E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22155-2587-421C-BC44-717867A27730}" type="pres">
      <dgm:prSet presAssocID="{32680FDB-9FE0-46F3-B2B5-BFA45A7932EC}" presName="parentRect" presStyleLbl="alignNode1" presStyleIdx="1" presStyleCnt="3" custLinFactNeighborX="-7356" custLinFactNeighborY="57967"/>
      <dgm:spPr/>
      <dgm:t>
        <a:bodyPr/>
        <a:lstStyle/>
        <a:p>
          <a:endParaRPr lang="ru-RU"/>
        </a:p>
      </dgm:t>
    </dgm:pt>
    <dgm:pt modelId="{A048D54C-CCDC-468E-BD1F-9A9F692A66FF}" type="pres">
      <dgm:prSet presAssocID="{32680FDB-9FE0-46F3-B2B5-BFA45A7932EC}" presName="adorn" presStyleLbl="fgAccFollowNode1" presStyleIdx="1" presStyleCnt="3" custScaleX="285222" custScaleY="266250" custLinFactY="28622" custLinFactNeighborX="23570" custLinFactNeighborY="100000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0C989F44-516B-4CE7-8DA8-202CAC7C3F59}" type="pres">
      <dgm:prSet presAssocID="{F3434EAF-79FB-4E86-836D-00A346540A0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4CF8C04-D23D-4587-9771-5DC6D16B3E31}" type="pres">
      <dgm:prSet presAssocID="{C0FF3D46-3D6F-46E0-A8E0-AF0A6965675D}" presName="compNode" presStyleCnt="0"/>
      <dgm:spPr/>
    </dgm:pt>
    <dgm:pt modelId="{2C564A3C-29A4-4443-8F0F-473D59B2D19E}" type="pres">
      <dgm:prSet presAssocID="{C0FF3D46-3D6F-46E0-A8E0-AF0A6965675D}" presName="childRect" presStyleLbl="bgAcc1" presStyleIdx="2" presStyleCnt="3" custScaleX="156136" custScaleY="200363" custLinFactNeighborX="1476" custLinFactNeighborY="-4760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8100">
          <a:solidFill>
            <a:srgbClr val="7030A0"/>
          </a:solidFill>
        </a:ln>
      </dgm:spPr>
    </dgm:pt>
    <dgm:pt modelId="{E81ED6A8-BEB1-4402-B637-AB2F0A9FB2D9}" type="pres">
      <dgm:prSet presAssocID="{C0FF3D46-3D6F-46E0-A8E0-AF0A6965675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F1286-954E-4BA9-957C-8A821DF3B671}" type="pres">
      <dgm:prSet presAssocID="{C0FF3D46-3D6F-46E0-A8E0-AF0A6965675D}" presName="parentRect" presStyleLbl="alignNode1" presStyleIdx="2" presStyleCnt="3" custLinFactY="14614" custLinFactNeighborX="-7699" custLinFactNeighborY="100000"/>
      <dgm:spPr/>
      <dgm:t>
        <a:bodyPr/>
        <a:lstStyle/>
        <a:p>
          <a:endParaRPr lang="ru-RU"/>
        </a:p>
      </dgm:t>
    </dgm:pt>
    <dgm:pt modelId="{2A227152-CDA5-432B-93E9-72122135DBD8}" type="pres">
      <dgm:prSet presAssocID="{C0FF3D46-3D6F-46E0-A8E0-AF0A6965675D}" presName="adorn" presStyleLbl="fgAccFollowNode1" presStyleIdx="2" presStyleCnt="3" custScaleX="348842" custScaleY="307304" custLinFactY="92400" custLinFactNeighborX="-55539" custLinFactNeighborY="100000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239B56DB-E1D8-44AE-9035-4A87249A6276}" srcId="{DBE9BA0F-6CFC-4B85-A8C1-9568A7B9B41C}" destId="{C0FF3D46-3D6F-46E0-A8E0-AF0A6965675D}" srcOrd="2" destOrd="0" parTransId="{531A6E6F-E1FC-4740-907B-3A2BBBAF9A70}" sibTransId="{F8227C05-B086-49F5-906C-F752019E1A45}"/>
    <dgm:cxn modelId="{D0FDE959-871B-4D12-BD8E-6FD3EE622433}" type="presOf" srcId="{E39CA576-A9E1-4CC1-91ED-A6EC3B8692A5}" destId="{34B73758-C4FA-487C-BC9F-677646F72907}" srcOrd="0" destOrd="0" presId="urn:microsoft.com/office/officeart/2005/8/layout/bList2"/>
    <dgm:cxn modelId="{9246EA1F-FB2E-4760-8BE4-BEE60CC08DD6}" srcId="{DBE9BA0F-6CFC-4B85-A8C1-9568A7B9B41C}" destId="{32680FDB-9FE0-46F3-B2B5-BFA45A7932EC}" srcOrd="1" destOrd="0" parTransId="{FA93E1EE-1088-459C-92E8-CE1FFC62069A}" sibTransId="{F3434EAF-79FB-4E86-836D-00A346540A05}"/>
    <dgm:cxn modelId="{74B71C5A-23AC-4948-956E-F7FA7DCE37B8}" type="presOf" srcId="{FF6611CE-BD66-4BAC-AAC8-D055EE6CD20D}" destId="{35C4A94E-6C03-4150-ADA4-3484C6773137}" srcOrd="0" destOrd="0" presId="urn:microsoft.com/office/officeart/2005/8/layout/bList2"/>
    <dgm:cxn modelId="{E5147BCF-0FB3-43DF-8F1D-A57CC1308F86}" type="presOf" srcId="{E39CA576-A9E1-4CC1-91ED-A6EC3B8692A5}" destId="{239D28AE-86C0-479B-849F-3050C209411A}" srcOrd="1" destOrd="0" presId="urn:microsoft.com/office/officeart/2005/8/layout/bList2"/>
    <dgm:cxn modelId="{957E130B-B713-4699-B93C-E0F4B9BB2697}" type="presOf" srcId="{C0FF3D46-3D6F-46E0-A8E0-AF0A6965675D}" destId="{E81ED6A8-BEB1-4402-B637-AB2F0A9FB2D9}" srcOrd="0" destOrd="0" presId="urn:microsoft.com/office/officeart/2005/8/layout/bList2"/>
    <dgm:cxn modelId="{5F4406B4-FEB2-4CDC-813E-AA28B842EE36}" type="presOf" srcId="{F3434EAF-79FB-4E86-836D-00A346540A05}" destId="{0C989F44-516B-4CE7-8DA8-202CAC7C3F59}" srcOrd="0" destOrd="0" presId="urn:microsoft.com/office/officeart/2005/8/layout/bList2"/>
    <dgm:cxn modelId="{E4DDF62A-B6A0-4066-AE6F-F102C3C4127E}" type="presOf" srcId="{32680FDB-9FE0-46F3-B2B5-BFA45A7932EC}" destId="{187C4309-6BAA-44B0-BB1A-954EECF78515}" srcOrd="0" destOrd="0" presId="urn:microsoft.com/office/officeart/2005/8/layout/bList2"/>
    <dgm:cxn modelId="{9D7C2430-B60B-468A-9DC8-CA10E9D8CCFA}" type="presOf" srcId="{C0FF3D46-3D6F-46E0-A8E0-AF0A6965675D}" destId="{3ECF1286-954E-4BA9-957C-8A821DF3B671}" srcOrd="1" destOrd="0" presId="urn:microsoft.com/office/officeart/2005/8/layout/bList2"/>
    <dgm:cxn modelId="{B68F82EB-74F6-492A-A88A-35097DBD14ED}" srcId="{DBE9BA0F-6CFC-4B85-A8C1-9568A7B9B41C}" destId="{E39CA576-A9E1-4CC1-91ED-A6EC3B8692A5}" srcOrd="0" destOrd="0" parTransId="{C86695F5-1741-4FF4-809A-007E1B4294E9}" sibTransId="{FF6611CE-BD66-4BAC-AAC8-D055EE6CD20D}"/>
    <dgm:cxn modelId="{5C7FCDCC-A4D2-475E-87E8-AE359E6D991A}" type="presOf" srcId="{DBE9BA0F-6CFC-4B85-A8C1-9568A7B9B41C}" destId="{156C5393-73A6-4E4C-B326-3C7ED3BB4CF7}" srcOrd="0" destOrd="0" presId="urn:microsoft.com/office/officeart/2005/8/layout/bList2"/>
    <dgm:cxn modelId="{AC5B4CAC-71E2-4E82-AB65-B0C84B494458}" type="presOf" srcId="{32680FDB-9FE0-46F3-B2B5-BFA45A7932EC}" destId="{10222155-2587-421C-BC44-717867A27730}" srcOrd="1" destOrd="0" presId="urn:microsoft.com/office/officeart/2005/8/layout/bList2"/>
    <dgm:cxn modelId="{446E5ACB-2729-40E4-BBA9-D16214261C1A}" type="presParOf" srcId="{156C5393-73A6-4E4C-B326-3C7ED3BB4CF7}" destId="{CEC4BA63-984D-42F3-A2F4-718C61931C50}" srcOrd="0" destOrd="0" presId="urn:microsoft.com/office/officeart/2005/8/layout/bList2"/>
    <dgm:cxn modelId="{72A51098-9416-41BE-94D1-7AC4C99F9D52}" type="presParOf" srcId="{CEC4BA63-984D-42F3-A2F4-718C61931C50}" destId="{B4A55DCC-CB9F-4009-845B-A0CC37F07BA7}" srcOrd="0" destOrd="0" presId="urn:microsoft.com/office/officeart/2005/8/layout/bList2"/>
    <dgm:cxn modelId="{2A3CC400-ABD1-41FF-853C-CE975EFAF93C}" type="presParOf" srcId="{CEC4BA63-984D-42F3-A2F4-718C61931C50}" destId="{34B73758-C4FA-487C-BC9F-677646F72907}" srcOrd="1" destOrd="0" presId="urn:microsoft.com/office/officeart/2005/8/layout/bList2"/>
    <dgm:cxn modelId="{ABE2D90C-CD63-41C7-BC9C-835A532F4251}" type="presParOf" srcId="{CEC4BA63-984D-42F3-A2F4-718C61931C50}" destId="{239D28AE-86C0-479B-849F-3050C209411A}" srcOrd="2" destOrd="0" presId="urn:microsoft.com/office/officeart/2005/8/layout/bList2"/>
    <dgm:cxn modelId="{8FB83418-21EB-4FF8-B11C-9172EB2C33DF}" type="presParOf" srcId="{CEC4BA63-984D-42F3-A2F4-718C61931C50}" destId="{4946A226-4A7A-4A08-A78D-3BBAE8E021E6}" srcOrd="3" destOrd="0" presId="urn:microsoft.com/office/officeart/2005/8/layout/bList2"/>
    <dgm:cxn modelId="{C9EA036A-C306-40B7-B155-42A46EDF7771}" type="presParOf" srcId="{156C5393-73A6-4E4C-B326-3C7ED3BB4CF7}" destId="{35C4A94E-6C03-4150-ADA4-3484C6773137}" srcOrd="1" destOrd="0" presId="urn:microsoft.com/office/officeart/2005/8/layout/bList2"/>
    <dgm:cxn modelId="{71BF3B9A-19AD-4414-8531-F0BB1D304011}" type="presParOf" srcId="{156C5393-73A6-4E4C-B326-3C7ED3BB4CF7}" destId="{07139A3C-F30D-4D4D-A754-F54829AC4684}" srcOrd="2" destOrd="0" presId="urn:microsoft.com/office/officeart/2005/8/layout/bList2"/>
    <dgm:cxn modelId="{165A3648-08C6-4F70-931A-B21A00D80BA2}" type="presParOf" srcId="{07139A3C-F30D-4D4D-A754-F54829AC4684}" destId="{EB1778DC-EDFC-4208-AA7E-08539A4A745E}" srcOrd="0" destOrd="0" presId="urn:microsoft.com/office/officeart/2005/8/layout/bList2"/>
    <dgm:cxn modelId="{3B1AB248-7E4C-4691-B246-6A3FE73E4DEA}" type="presParOf" srcId="{07139A3C-F30D-4D4D-A754-F54829AC4684}" destId="{187C4309-6BAA-44B0-BB1A-954EECF78515}" srcOrd="1" destOrd="0" presId="urn:microsoft.com/office/officeart/2005/8/layout/bList2"/>
    <dgm:cxn modelId="{0513ED53-CDF4-4D50-B0A5-F5F170806106}" type="presParOf" srcId="{07139A3C-F30D-4D4D-A754-F54829AC4684}" destId="{10222155-2587-421C-BC44-717867A27730}" srcOrd="2" destOrd="0" presId="urn:microsoft.com/office/officeart/2005/8/layout/bList2"/>
    <dgm:cxn modelId="{3303D40E-70D7-4570-A61D-FB0A6AB906C2}" type="presParOf" srcId="{07139A3C-F30D-4D4D-A754-F54829AC4684}" destId="{A048D54C-CCDC-468E-BD1F-9A9F692A66FF}" srcOrd="3" destOrd="0" presId="urn:microsoft.com/office/officeart/2005/8/layout/bList2"/>
    <dgm:cxn modelId="{05E86C92-313E-46AC-AB66-12114B073AEE}" type="presParOf" srcId="{156C5393-73A6-4E4C-B326-3C7ED3BB4CF7}" destId="{0C989F44-516B-4CE7-8DA8-202CAC7C3F59}" srcOrd="3" destOrd="0" presId="urn:microsoft.com/office/officeart/2005/8/layout/bList2"/>
    <dgm:cxn modelId="{6D092557-0060-44E2-903F-F87A0B00D39D}" type="presParOf" srcId="{156C5393-73A6-4E4C-B326-3C7ED3BB4CF7}" destId="{24CF8C04-D23D-4587-9771-5DC6D16B3E31}" srcOrd="4" destOrd="0" presId="urn:microsoft.com/office/officeart/2005/8/layout/bList2"/>
    <dgm:cxn modelId="{4F79A3E3-7655-4F2E-9F65-EAF65F9DE186}" type="presParOf" srcId="{24CF8C04-D23D-4587-9771-5DC6D16B3E31}" destId="{2C564A3C-29A4-4443-8F0F-473D59B2D19E}" srcOrd="0" destOrd="0" presId="urn:microsoft.com/office/officeart/2005/8/layout/bList2"/>
    <dgm:cxn modelId="{0B43121D-F389-48D6-9655-C9A97713AFE5}" type="presParOf" srcId="{24CF8C04-D23D-4587-9771-5DC6D16B3E31}" destId="{E81ED6A8-BEB1-4402-B637-AB2F0A9FB2D9}" srcOrd="1" destOrd="0" presId="urn:microsoft.com/office/officeart/2005/8/layout/bList2"/>
    <dgm:cxn modelId="{935D3CCA-D0B6-4457-9144-E7EF4A01C79D}" type="presParOf" srcId="{24CF8C04-D23D-4587-9771-5DC6D16B3E31}" destId="{3ECF1286-954E-4BA9-957C-8A821DF3B671}" srcOrd="2" destOrd="0" presId="urn:microsoft.com/office/officeart/2005/8/layout/bList2"/>
    <dgm:cxn modelId="{0F40B7E2-1951-4666-A15D-BD3CE1B2BD7A}" type="presParOf" srcId="{24CF8C04-D23D-4587-9771-5DC6D16B3E31}" destId="{2A227152-CDA5-432B-93E9-72122135DBD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147582-F7DC-49D2-B2AB-9EC855E6B858}" type="doc">
      <dgm:prSet loTypeId="urn:microsoft.com/office/officeart/2005/8/layout/targe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621DF7D-7831-4B2E-8F70-642828138E69}">
      <dgm:prSet phldrT="[Текст]" phldr="1"/>
      <dgm:spPr/>
      <dgm:t>
        <a:bodyPr/>
        <a:lstStyle/>
        <a:p>
          <a:endParaRPr lang="ru-RU"/>
        </a:p>
      </dgm:t>
    </dgm:pt>
    <dgm:pt modelId="{A7434CBA-A007-4C4B-9BB9-D83D28D612B3}" type="parTrans" cxnId="{0B73F450-20F7-4097-BDDA-9A672A08F6B4}">
      <dgm:prSet/>
      <dgm:spPr/>
      <dgm:t>
        <a:bodyPr/>
        <a:lstStyle/>
        <a:p>
          <a:endParaRPr lang="ru-RU"/>
        </a:p>
      </dgm:t>
    </dgm:pt>
    <dgm:pt modelId="{EBA403F9-BA6D-40B0-9F52-D96F3D7E54C8}" type="sibTrans" cxnId="{0B73F450-20F7-4097-BDDA-9A672A08F6B4}">
      <dgm:prSet/>
      <dgm:spPr/>
      <dgm:t>
        <a:bodyPr/>
        <a:lstStyle/>
        <a:p>
          <a:endParaRPr lang="ru-RU"/>
        </a:p>
      </dgm:t>
    </dgm:pt>
    <dgm:pt modelId="{3AD4AA5D-8BB2-4230-A93F-6029135F44C1}">
      <dgm:prSet phldrT="[Текст]" phldr="1"/>
      <dgm:spPr>
        <a:ln w="38100">
          <a:solidFill>
            <a:srgbClr val="92D050"/>
          </a:solidFill>
        </a:ln>
      </dgm:spPr>
      <dgm:t>
        <a:bodyPr/>
        <a:lstStyle/>
        <a:p>
          <a:endParaRPr lang="ru-RU"/>
        </a:p>
      </dgm:t>
    </dgm:pt>
    <dgm:pt modelId="{CCA17426-2790-4ED1-B2FE-2885B584E902}" type="parTrans" cxnId="{94F96268-3D57-4EE9-A709-7C53B73C17E5}">
      <dgm:prSet/>
      <dgm:spPr/>
      <dgm:t>
        <a:bodyPr/>
        <a:lstStyle/>
        <a:p>
          <a:endParaRPr lang="ru-RU"/>
        </a:p>
      </dgm:t>
    </dgm:pt>
    <dgm:pt modelId="{E2CF0830-F457-4325-95C8-29B47DE34C0C}" type="sibTrans" cxnId="{94F96268-3D57-4EE9-A709-7C53B73C17E5}">
      <dgm:prSet/>
      <dgm:spPr/>
      <dgm:t>
        <a:bodyPr/>
        <a:lstStyle/>
        <a:p>
          <a:endParaRPr lang="ru-RU"/>
        </a:p>
      </dgm:t>
    </dgm:pt>
    <dgm:pt modelId="{5492B77D-7002-4018-B619-49C956A233B8}">
      <dgm:prSet phldrT="[Текст]" phldr="1"/>
      <dgm:spPr/>
      <dgm:t>
        <a:bodyPr/>
        <a:lstStyle/>
        <a:p>
          <a:endParaRPr lang="ru-RU" dirty="0"/>
        </a:p>
      </dgm:t>
    </dgm:pt>
    <dgm:pt modelId="{0CED2FE8-2CFB-4130-9563-12285544C031}" type="parTrans" cxnId="{F87FB4E2-0FB0-4403-8674-7A8BE38AAA57}">
      <dgm:prSet/>
      <dgm:spPr/>
      <dgm:t>
        <a:bodyPr/>
        <a:lstStyle/>
        <a:p>
          <a:endParaRPr lang="ru-RU"/>
        </a:p>
      </dgm:t>
    </dgm:pt>
    <dgm:pt modelId="{647F2A17-B8B1-458C-A621-9A917EDAD25B}" type="sibTrans" cxnId="{F87FB4E2-0FB0-4403-8674-7A8BE38AAA57}">
      <dgm:prSet/>
      <dgm:spPr/>
      <dgm:t>
        <a:bodyPr/>
        <a:lstStyle/>
        <a:p>
          <a:endParaRPr lang="ru-RU"/>
        </a:p>
      </dgm:t>
    </dgm:pt>
    <dgm:pt modelId="{7926A2B4-4CE2-4B88-8427-A195090DB24C}">
      <dgm:prSet phldrT="[Текст]" phldr="1"/>
      <dgm:spPr>
        <a:ln w="38100"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14F93998-E5C2-4F17-90E2-BD2DD011583E}" type="parTrans" cxnId="{FB733F61-2602-4945-8DFC-E3E33457606C}">
      <dgm:prSet/>
      <dgm:spPr/>
      <dgm:t>
        <a:bodyPr/>
        <a:lstStyle/>
        <a:p>
          <a:endParaRPr lang="ru-RU"/>
        </a:p>
      </dgm:t>
    </dgm:pt>
    <dgm:pt modelId="{C3364D1B-0EA8-4283-8D9D-FBA25BE189A9}" type="sibTrans" cxnId="{FB733F61-2602-4945-8DFC-E3E33457606C}">
      <dgm:prSet/>
      <dgm:spPr/>
      <dgm:t>
        <a:bodyPr/>
        <a:lstStyle/>
        <a:p>
          <a:endParaRPr lang="ru-RU"/>
        </a:p>
      </dgm:t>
    </dgm:pt>
    <dgm:pt modelId="{7428E34B-DD62-4773-9E39-BDB8F1D83ECD}">
      <dgm:prSet phldrT="[Текст]" phldr="1"/>
      <dgm:spPr/>
      <dgm:t>
        <a:bodyPr/>
        <a:lstStyle/>
        <a:p>
          <a:endParaRPr lang="ru-RU"/>
        </a:p>
      </dgm:t>
    </dgm:pt>
    <dgm:pt modelId="{EF3BF643-36D5-442A-9728-587000A03626}" type="parTrans" cxnId="{F3F6F8A3-8EC1-4D85-9DA0-F9F51DD44729}">
      <dgm:prSet/>
      <dgm:spPr/>
      <dgm:t>
        <a:bodyPr/>
        <a:lstStyle/>
        <a:p>
          <a:endParaRPr lang="ru-RU"/>
        </a:p>
      </dgm:t>
    </dgm:pt>
    <dgm:pt modelId="{9A12AAAA-D99C-45D6-820E-A2BDCC2F3F4E}" type="sibTrans" cxnId="{F3F6F8A3-8EC1-4D85-9DA0-F9F51DD44729}">
      <dgm:prSet/>
      <dgm:spPr/>
      <dgm:t>
        <a:bodyPr/>
        <a:lstStyle/>
        <a:p>
          <a:endParaRPr lang="ru-RU"/>
        </a:p>
      </dgm:t>
    </dgm:pt>
    <dgm:pt modelId="{DC0E04C5-005C-48C0-8DD0-4C1685C7BDC6}">
      <dgm:prSet phldrT="[Текст]" phldr="1"/>
      <dgm:spPr/>
      <dgm:t>
        <a:bodyPr/>
        <a:lstStyle/>
        <a:p>
          <a:endParaRPr lang="ru-RU"/>
        </a:p>
      </dgm:t>
    </dgm:pt>
    <dgm:pt modelId="{64367C71-BF22-4449-A971-45BED0E36B81}" type="parTrans" cxnId="{797BA66A-5C06-4884-A7F6-E1B7FCFF1ABC}">
      <dgm:prSet/>
      <dgm:spPr/>
      <dgm:t>
        <a:bodyPr/>
        <a:lstStyle/>
        <a:p>
          <a:endParaRPr lang="ru-RU"/>
        </a:p>
      </dgm:t>
    </dgm:pt>
    <dgm:pt modelId="{A6735C06-AE70-4650-AE3F-5A7C38AF2E36}" type="sibTrans" cxnId="{797BA66A-5C06-4884-A7F6-E1B7FCFF1ABC}">
      <dgm:prSet/>
      <dgm:spPr/>
      <dgm:t>
        <a:bodyPr/>
        <a:lstStyle/>
        <a:p>
          <a:endParaRPr lang="ru-RU"/>
        </a:p>
      </dgm:t>
    </dgm:pt>
    <dgm:pt modelId="{C2CE5EE4-9D67-42D9-810E-4733BA532AE1}">
      <dgm:prSet phldrT="[Текст]" phldr="1"/>
      <dgm:spPr/>
      <dgm:t>
        <a:bodyPr/>
        <a:lstStyle/>
        <a:p>
          <a:endParaRPr lang="ru-RU" dirty="0"/>
        </a:p>
      </dgm:t>
    </dgm:pt>
    <dgm:pt modelId="{4E0F2984-54CE-46C2-BD15-D319D2F697D9}" type="sibTrans" cxnId="{D86732E8-E468-48CD-865B-98CC26BAE0B4}">
      <dgm:prSet/>
      <dgm:spPr/>
      <dgm:t>
        <a:bodyPr/>
        <a:lstStyle/>
        <a:p>
          <a:endParaRPr lang="ru-RU"/>
        </a:p>
      </dgm:t>
    </dgm:pt>
    <dgm:pt modelId="{62FB18F3-9ADF-433C-A430-C425ADE7F3A4}" type="parTrans" cxnId="{D86732E8-E468-48CD-865B-98CC26BAE0B4}">
      <dgm:prSet/>
      <dgm:spPr/>
      <dgm:t>
        <a:bodyPr/>
        <a:lstStyle/>
        <a:p>
          <a:endParaRPr lang="ru-RU"/>
        </a:p>
      </dgm:t>
    </dgm:pt>
    <dgm:pt modelId="{3483BD40-0BE4-4928-AFD5-50FDC70A2930}" type="pres">
      <dgm:prSet presAssocID="{65147582-F7DC-49D2-B2AB-9EC855E6B85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35950C-FFA8-4FC4-A9FF-DB4A3148678D}" type="pres">
      <dgm:prSet presAssocID="{7621DF7D-7831-4B2E-8F70-642828138E69}" presName="circle1" presStyleLbl="node1" presStyleIdx="0" presStyleCnt="3"/>
      <dgm:spPr/>
    </dgm:pt>
    <dgm:pt modelId="{64D48219-AB9B-4A96-B1E1-38483DCE5EB5}" type="pres">
      <dgm:prSet presAssocID="{7621DF7D-7831-4B2E-8F70-642828138E69}" presName="space" presStyleCnt="0"/>
      <dgm:spPr/>
    </dgm:pt>
    <dgm:pt modelId="{98FB74F6-3757-4E66-96EB-921E4CB2688D}" type="pres">
      <dgm:prSet presAssocID="{7621DF7D-7831-4B2E-8F70-642828138E69}" presName="rect1" presStyleLbl="alignAcc1" presStyleIdx="0" presStyleCnt="3" custAng="0" custScaleX="100000" custScaleY="100000"/>
      <dgm:spPr/>
      <dgm:t>
        <a:bodyPr/>
        <a:lstStyle/>
        <a:p>
          <a:endParaRPr lang="ru-RU"/>
        </a:p>
      </dgm:t>
    </dgm:pt>
    <dgm:pt modelId="{9E80BA83-E232-41F2-BB03-D040829054B8}" type="pres">
      <dgm:prSet presAssocID="{3AD4AA5D-8BB2-4230-A93F-6029135F44C1}" presName="vertSpace2" presStyleLbl="node1" presStyleIdx="0" presStyleCnt="3"/>
      <dgm:spPr/>
    </dgm:pt>
    <dgm:pt modelId="{8A39B545-2385-419F-BF9B-9E1090B76EDF}" type="pres">
      <dgm:prSet presAssocID="{3AD4AA5D-8BB2-4230-A93F-6029135F44C1}" presName="circle2" presStyleLbl="node1" presStyleIdx="1" presStyleCnt="3" custLinFactNeighborX="-236" custLinFactNeighborY="-36599"/>
      <dgm:spPr/>
    </dgm:pt>
    <dgm:pt modelId="{5791211A-1FF1-48F0-A767-3CDE54259458}" type="pres">
      <dgm:prSet presAssocID="{3AD4AA5D-8BB2-4230-A93F-6029135F44C1}" presName="rect2" presStyleLbl="alignAcc1" presStyleIdx="1" presStyleCnt="3"/>
      <dgm:spPr/>
      <dgm:t>
        <a:bodyPr/>
        <a:lstStyle/>
        <a:p>
          <a:endParaRPr lang="ru-RU"/>
        </a:p>
      </dgm:t>
    </dgm:pt>
    <dgm:pt modelId="{F9EAC39B-3A05-4A46-A7C4-3E7A4915EA4D}" type="pres">
      <dgm:prSet presAssocID="{7926A2B4-4CE2-4B88-8427-A195090DB24C}" presName="vertSpace3" presStyleLbl="node1" presStyleIdx="1" presStyleCnt="3"/>
      <dgm:spPr/>
    </dgm:pt>
    <dgm:pt modelId="{49949154-3A6A-41FA-8071-69C8160746E9}" type="pres">
      <dgm:prSet presAssocID="{7926A2B4-4CE2-4B88-8427-A195090DB24C}" presName="circle3" presStyleLbl="node1" presStyleIdx="2" presStyleCnt="3"/>
      <dgm:spPr/>
    </dgm:pt>
    <dgm:pt modelId="{EA322270-8446-432E-9E60-F33CE8E24281}" type="pres">
      <dgm:prSet presAssocID="{7926A2B4-4CE2-4B88-8427-A195090DB24C}" presName="rect3" presStyleLbl="alignAcc1" presStyleIdx="2" presStyleCnt="3"/>
      <dgm:spPr/>
      <dgm:t>
        <a:bodyPr/>
        <a:lstStyle/>
        <a:p>
          <a:endParaRPr lang="ru-RU"/>
        </a:p>
      </dgm:t>
    </dgm:pt>
    <dgm:pt modelId="{85EBA84F-E30B-473C-BCE6-EDCA92CA0822}" type="pres">
      <dgm:prSet presAssocID="{7621DF7D-7831-4B2E-8F70-642828138E69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5457A-A79D-4AAF-AD8A-7A9F11D0430B}" type="pres">
      <dgm:prSet presAssocID="{7621DF7D-7831-4B2E-8F70-642828138E69}" presName="rect1ChTx" presStyleLbl="alignAcc1" presStyleIdx="2" presStyleCnt="3">
        <dgm:presLayoutVars>
          <dgm:bulletEnabled val="1"/>
        </dgm:presLayoutVars>
      </dgm:prSet>
      <dgm:spPr/>
    </dgm:pt>
    <dgm:pt modelId="{3A58BF94-371B-47EC-8350-43E9E4615130}" type="pres">
      <dgm:prSet presAssocID="{3AD4AA5D-8BB2-4230-A93F-6029135F44C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EAE47-AEEA-46B6-ACBC-099822E6D069}" type="pres">
      <dgm:prSet presAssocID="{3AD4AA5D-8BB2-4230-A93F-6029135F44C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BA7EE-C09D-446D-88AB-967EEDDAFB57}" type="pres">
      <dgm:prSet presAssocID="{7926A2B4-4CE2-4B88-8427-A195090DB24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3774E-B70C-43D2-816C-E7BA599B16A8}" type="pres">
      <dgm:prSet presAssocID="{7926A2B4-4CE2-4B88-8427-A195090DB24C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73F450-20F7-4097-BDDA-9A672A08F6B4}" srcId="{65147582-F7DC-49D2-B2AB-9EC855E6B858}" destId="{7621DF7D-7831-4B2E-8F70-642828138E69}" srcOrd="0" destOrd="0" parTransId="{A7434CBA-A007-4C4B-9BB9-D83D28D612B3}" sibTransId="{EBA403F9-BA6D-40B0-9F52-D96F3D7E54C8}"/>
    <dgm:cxn modelId="{608C6CD9-39B1-4496-AB24-AAB93B3BA644}" type="presOf" srcId="{DC0E04C5-005C-48C0-8DD0-4C1685C7BDC6}" destId="{73C3774E-B70C-43D2-816C-E7BA599B16A8}" srcOrd="0" destOrd="1" presId="urn:microsoft.com/office/officeart/2005/8/layout/target3"/>
    <dgm:cxn modelId="{1D52F593-A881-48E7-82BB-BC839864D7A1}" type="presOf" srcId="{7926A2B4-4CE2-4B88-8427-A195090DB24C}" destId="{F57BA7EE-C09D-446D-88AB-967EEDDAFB57}" srcOrd="1" destOrd="0" presId="urn:microsoft.com/office/officeart/2005/8/layout/target3"/>
    <dgm:cxn modelId="{FB733F61-2602-4945-8DFC-E3E33457606C}" srcId="{65147582-F7DC-49D2-B2AB-9EC855E6B858}" destId="{7926A2B4-4CE2-4B88-8427-A195090DB24C}" srcOrd="2" destOrd="0" parTransId="{14F93998-E5C2-4F17-90E2-BD2DD011583E}" sibTransId="{C3364D1B-0EA8-4283-8D9D-FBA25BE189A9}"/>
    <dgm:cxn modelId="{5A9D9414-8A32-4768-A310-3620F01DA497}" type="presOf" srcId="{3AD4AA5D-8BB2-4230-A93F-6029135F44C1}" destId="{3A58BF94-371B-47EC-8350-43E9E4615130}" srcOrd="1" destOrd="0" presId="urn:microsoft.com/office/officeart/2005/8/layout/target3"/>
    <dgm:cxn modelId="{D86732E8-E468-48CD-865B-98CC26BAE0B4}" srcId="{3AD4AA5D-8BB2-4230-A93F-6029135F44C1}" destId="{C2CE5EE4-9D67-42D9-810E-4733BA532AE1}" srcOrd="1" destOrd="0" parTransId="{62FB18F3-9ADF-433C-A430-C425ADE7F3A4}" sibTransId="{4E0F2984-54CE-46C2-BD15-D319D2F697D9}"/>
    <dgm:cxn modelId="{94F96268-3D57-4EE9-A709-7C53B73C17E5}" srcId="{65147582-F7DC-49D2-B2AB-9EC855E6B858}" destId="{3AD4AA5D-8BB2-4230-A93F-6029135F44C1}" srcOrd="1" destOrd="0" parTransId="{CCA17426-2790-4ED1-B2FE-2885B584E902}" sibTransId="{E2CF0830-F457-4325-95C8-29B47DE34C0C}"/>
    <dgm:cxn modelId="{F87FB4E2-0FB0-4403-8674-7A8BE38AAA57}" srcId="{3AD4AA5D-8BB2-4230-A93F-6029135F44C1}" destId="{5492B77D-7002-4018-B619-49C956A233B8}" srcOrd="0" destOrd="0" parTransId="{0CED2FE8-2CFB-4130-9563-12285544C031}" sibTransId="{647F2A17-B8B1-458C-A621-9A917EDAD25B}"/>
    <dgm:cxn modelId="{797BA66A-5C06-4884-A7F6-E1B7FCFF1ABC}" srcId="{7926A2B4-4CE2-4B88-8427-A195090DB24C}" destId="{DC0E04C5-005C-48C0-8DD0-4C1685C7BDC6}" srcOrd="1" destOrd="0" parTransId="{64367C71-BF22-4449-A971-45BED0E36B81}" sibTransId="{A6735C06-AE70-4650-AE3F-5A7C38AF2E36}"/>
    <dgm:cxn modelId="{5E57CF4C-A4C1-435D-B57F-9E441D7CCE86}" type="presOf" srcId="{7926A2B4-4CE2-4B88-8427-A195090DB24C}" destId="{EA322270-8446-432E-9E60-F33CE8E24281}" srcOrd="0" destOrd="0" presId="urn:microsoft.com/office/officeart/2005/8/layout/target3"/>
    <dgm:cxn modelId="{E70B36B5-3894-47D3-9CD8-2A1CB2085DCD}" type="presOf" srcId="{C2CE5EE4-9D67-42D9-810E-4733BA532AE1}" destId="{4AFEAE47-AEEA-46B6-ACBC-099822E6D069}" srcOrd="0" destOrd="1" presId="urn:microsoft.com/office/officeart/2005/8/layout/target3"/>
    <dgm:cxn modelId="{3ADA5968-5A7F-4B85-91F9-4336BF27673B}" type="presOf" srcId="{5492B77D-7002-4018-B619-49C956A233B8}" destId="{4AFEAE47-AEEA-46B6-ACBC-099822E6D069}" srcOrd="0" destOrd="0" presId="urn:microsoft.com/office/officeart/2005/8/layout/target3"/>
    <dgm:cxn modelId="{D55F93C1-9820-4D8B-A75A-FAB8EA41387C}" type="presOf" srcId="{7428E34B-DD62-4773-9E39-BDB8F1D83ECD}" destId="{73C3774E-B70C-43D2-816C-E7BA599B16A8}" srcOrd="0" destOrd="0" presId="urn:microsoft.com/office/officeart/2005/8/layout/target3"/>
    <dgm:cxn modelId="{E554877F-9DC7-429E-9449-30AD6F15BB1D}" type="presOf" srcId="{7621DF7D-7831-4B2E-8F70-642828138E69}" destId="{98FB74F6-3757-4E66-96EB-921E4CB2688D}" srcOrd="0" destOrd="0" presId="urn:microsoft.com/office/officeart/2005/8/layout/target3"/>
    <dgm:cxn modelId="{B50E089C-4400-48B7-A653-0DC18F481B0B}" type="presOf" srcId="{65147582-F7DC-49D2-B2AB-9EC855E6B858}" destId="{3483BD40-0BE4-4928-AFD5-50FDC70A2930}" srcOrd="0" destOrd="0" presId="urn:microsoft.com/office/officeart/2005/8/layout/target3"/>
    <dgm:cxn modelId="{5F014D84-E0FD-43DD-80E4-FA4CE71F5432}" type="presOf" srcId="{3AD4AA5D-8BB2-4230-A93F-6029135F44C1}" destId="{5791211A-1FF1-48F0-A767-3CDE54259458}" srcOrd="0" destOrd="0" presId="urn:microsoft.com/office/officeart/2005/8/layout/target3"/>
    <dgm:cxn modelId="{F3F6F8A3-8EC1-4D85-9DA0-F9F51DD44729}" srcId="{7926A2B4-4CE2-4B88-8427-A195090DB24C}" destId="{7428E34B-DD62-4773-9E39-BDB8F1D83ECD}" srcOrd="0" destOrd="0" parTransId="{EF3BF643-36D5-442A-9728-587000A03626}" sibTransId="{9A12AAAA-D99C-45D6-820E-A2BDCC2F3F4E}"/>
    <dgm:cxn modelId="{2BB00018-82AF-47F8-BBBE-160DDB755E3A}" type="presOf" srcId="{7621DF7D-7831-4B2E-8F70-642828138E69}" destId="{85EBA84F-E30B-473C-BCE6-EDCA92CA0822}" srcOrd="1" destOrd="0" presId="urn:microsoft.com/office/officeart/2005/8/layout/target3"/>
    <dgm:cxn modelId="{319AA51F-99ED-46E2-9FB9-F8697E5D8226}" type="presParOf" srcId="{3483BD40-0BE4-4928-AFD5-50FDC70A2930}" destId="{0D35950C-FFA8-4FC4-A9FF-DB4A3148678D}" srcOrd="0" destOrd="0" presId="urn:microsoft.com/office/officeart/2005/8/layout/target3"/>
    <dgm:cxn modelId="{F1A4BDB4-1BDB-4AF7-A123-F94F401AB735}" type="presParOf" srcId="{3483BD40-0BE4-4928-AFD5-50FDC70A2930}" destId="{64D48219-AB9B-4A96-B1E1-38483DCE5EB5}" srcOrd="1" destOrd="0" presId="urn:microsoft.com/office/officeart/2005/8/layout/target3"/>
    <dgm:cxn modelId="{5B420D1B-32A0-41CA-A5DF-ABCFFBC992EE}" type="presParOf" srcId="{3483BD40-0BE4-4928-AFD5-50FDC70A2930}" destId="{98FB74F6-3757-4E66-96EB-921E4CB2688D}" srcOrd="2" destOrd="0" presId="urn:microsoft.com/office/officeart/2005/8/layout/target3"/>
    <dgm:cxn modelId="{11139D35-35B0-44BC-93A8-204DD2104D99}" type="presParOf" srcId="{3483BD40-0BE4-4928-AFD5-50FDC70A2930}" destId="{9E80BA83-E232-41F2-BB03-D040829054B8}" srcOrd="3" destOrd="0" presId="urn:microsoft.com/office/officeart/2005/8/layout/target3"/>
    <dgm:cxn modelId="{87E93030-8CED-42B4-B9C5-40F5631D9AF1}" type="presParOf" srcId="{3483BD40-0BE4-4928-AFD5-50FDC70A2930}" destId="{8A39B545-2385-419F-BF9B-9E1090B76EDF}" srcOrd="4" destOrd="0" presId="urn:microsoft.com/office/officeart/2005/8/layout/target3"/>
    <dgm:cxn modelId="{4F27AC66-528E-4674-A676-02F36F8E016E}" type="presParOf" srcId="{3483BD40-0BE4-4928-AFD5-50FDC70A2930}" destId="{5791211A-1FF1-48F0-A767-3CDE54259458}" srcOrd="5" destOrd="0" presId="urn:microsoft.com/office/officeart/2005/8/layout/target3"/>
    <dgm:cxn modelId="{DE622FDC-C961-4306-8F86-D49E85DD332D}" type="presParOf" srcId="{3483BD40-0BE4-4928-AFD5-50FDC70A2930}" destId="{F9EAC39B-3A05-4A46-A7C4-3E7A4915EA4D}" srcOrd="6" destOrd="0" presId="urn:microsoft.com/office/officeart/2005/8/layout/target3"/>
    <dgm:cxn modelId="{DD9269D5-54BF-450C-8C3A-AA281236CF11}" type="presParOf" srcId="{3483BD40-0BE4-4928-AFD5-50FDC70A2930}" destId="{49949154-3A6A-41FA-8071-69C8160746E9}" srcOrd="7" destOrd="0" presId="urn:microsoft.com/office/officeart/2005/8/layout/target3"/>
    <dgm:cxn modelId="{AA31E220-F27C-4360-91D1-80A8E54CED47}" type="presParOf" srcId="{3483BD40-0BE4-4928-AFD5-50FDC70A2930}" destId="{EA322270-8446-432E-9E60-F33CE8E24281}" srcOrd="8" destOrd="0" presId="urn:microsoft.com/office/officeart/2005/8/layout/target3"/>
    <dgm:cxn modelId="{5C6CA80D-0FB9-4B25-BE45-634387FB47FE}" type="presParOf" srcId="{3483BD40-0BE4-4928-AFD5-50FDC70A2930}" destId="{85EBA84F-E30B-473C-BCE6-EDCA92CA0822}" srcOrd="9" destOrd="0" presId="urn:microsoft.com/office/officeart/2005/8/layout/target3"/>
    <dgm:cxn modelId="{00DB71AC-0997-417F-8E96-FA842931DD65}" type="presParOf" srcId="{3483BD40-0BE4-4928-AFD5-50FDC70A2930}" destId="{0C35457A-A79D-4AAF-AD8A-7A9F11D0430B}" srcOrd="10" destOrd="0" presId="urn:microsoft.com/office/officeart/2005/8/layout/target3"/>
    <dgm:cxn modelId="{CBB07A3E-A8C5-4610-9502-CFB2DB4F1AA3}" type="presParOf" srcId="{3483BD40-0BE4-4928-AFD5-50FDC70A2930}" destId="{3A58BF94-371B-47EC-8350-43E9E4615130}" srcOrd="11" destOrd="0" presId="urn:microsoft.com/office/officeart/2005/8/layout/target3"/>
    <dgm:cxn modelId="{20BB8696-E66D-44C9-9631-4BCDE02D6163}" type="presParOf" srcId="{3483BD40-0BE4-4928-AFD5-50FDC70A2930}" destId="{4AFEAE47-AEEA-46B6-ACBC-099822E6D069}" srcOrd="12" destOrd="0" presId="urn:microsoft.com/office/officeart/2005/8/layout/target3"/>
    <dgm:cxn modelId="{D386A93B-46C0-485D-8EE1-B683E28F6559}" type="presParOf" srcId="{3483BD40-0BE4-4928-AFD5-50FDC70A2930}" destId="{F57BA7EE-C09D-446D-88AB-967EEDDAFB57}" srcOrd="13" destOrd="0" presId="urn:microsoft.com/office/officeart/2005/8/layout/target3"/>
    <dgm:cxn modelId="{EE6F5D29-A9B9-4DF1-9E14-1991066CE532}" type="presParOf" srcId="{3483BD40-0BE4-4928-AFD5-50FDC70A2930}" destId="{73C3774E-B70C-43D2-816C-E7BA599B16A8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147582-F7DC-49D2-B2AB-9EC855E6B858}" type="doc">
      <dgm:prSet loTypeId="urn:microsoft.com/office/officeart/2005/8/layout/targe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621DF7D-7831-4B2E-8F70-642828138E69}">
      <dgm:prSet phldrT="[Текст]" phldr="1"/>
      <dgm:spPr/>
      <dgm:t>
        <a:bodyPr/>
        <a:lstStyle/>
        <a:p>
          <a:endParaRPr lang="ru-RU"/>
        </a:p>
      </dgm:t>
    </dgm:pt>
    <dgm:pt modelId="{A7434CBA-A007-4C4B-9BB9-D83D28D612B3}" type="parTrans" cxnId="{0B73F450-20F7-4097-BDDA-9A672A08F6B4}">
      <dgm:prSet/>
      <dgm:spPr/>
      <dgm:t>
        <a:bodyPr/>
        <a:lstStyle/>
        <a:p>
          <a:endParaRPr lang="ru-RU"/>
        </a:p>
      </dgm:t>
    </dgm:pt>
    <dgm:pt modelId="{EBA403F9-BA6D-40B0-9F52-D96F3D7E54C8}" type="sibTrans" cxnId="{0B73F450-20F7-4097-BDDA-9A672A08F6B4}">
      <dgm:prSet/>
      <dgm:spPr/>
      <dgm:t>
        <a:bodyPr/>
        <a:lstStyle/>
        <a:p>
          <a:endParaRPr lang="ru-RU"/>
        </a:p>
      </dgm:t>
    </dgm:pt>
    <dgm:pt modelId="{3AD4AA5D-8BB2-4230-A93F-6029135F44C1}">
      <dgm:prSet phldrT="[Текст]" phldr="1"/>
      <dgm:spPr>
        <a:ln w="38100">
          <a:solidFill>
            <a:srgbClr val="92D050"/>
          </a:solidFill>
        </a:ln>
      </dgm:spPr>
      <dgm:t>
        <a:bodyPr/>
        <a:lstStyle/>
        <a:p>
          <a:endParaRPr lang="ru-RU"/>
        </a:p>
      </dgm:t>
    </dgm:pt>
    <dgm:pt modelId="{CCA17426-2790-4ED1-B2FE-2885B584E902}" type="parTrans" cxnId="{94F96268-3D57-4EE9-A709-7C53B73C17E5}">
      <dgm:prSet/>
      <dgm:spPr/>
      <dgm:t>
        <a:bodyPr/>
        <a:lstStyle/>
        <a:p>
          <a:endParaRPr lang="ru-RU"/>
        </a:p>
      </dgm:t>
    </dgm:pt>
    <dgm:pt modelId="{E2CF0830-F457-4325-95C8-29B47DE34C0C}" type="sibTrans" cxnId="{94F96268-3D57-4EE9-A709-7C53B73C17E5}">
      <dgm:prSet/>
      <dgm:spPr/>
      <dgm:t>
        <a:bodyPr/>
        <a:lstStyle/>
        <a:p>
          <a:endParaRPr lang="ru-RU"/>
        </a:p>
      </dgm:t>
    </dgm:pt>
    <dgm:pt modelId="{5492B77D-7002-4018-B619-49C956A233B8}">
      <dgm:prSet phldrT="[Текст]" phldr="1"/>
      <dgm:spPr/>
      <dgm:t>
        <a:bodyPr/>
        <a:lstStyle/>
        <a:p>
          <a:endParaRPr lang="ru-RU" dirty="0"/>
        </a:p>
      </dgm:t>
    </dgm:pt>
    <dgm:pt modelId="{0CED2FE8-2CFB-4130-9563-12285544C031}" type="parTrans" cxnId="{F87FB4E2-0FB0-4403-8674-7A8BE38AAA57}">
      <dgm:prSet/>
      <dgm:spPr/>
      <dgm:t>
        <a:bodyPr/>
        <a:lstStyle/>
        <a:p>
          <a:endParaRPr lang="ru-RU"/>
        </a:p>
      </dgm:t>
    </dgm:pt>
    <dgm:pt modelId="{647F2A17-B8B1-458C-A621-9A917EDAD25B}" type="sibTrans" cxnId="{F87FB4E2-0FB0-4403-8674-7A8BE38AAA57}">
      <dgm:prSet/>
      <dgm:spPr/>
      <dgm:t>
        <a:bodyPr/>
        <a:lstStyle/>
        <a:p>
          <a:endParaRPr lang="ru-RU"/>
        </a:p>
      </dgm:t>
    </dgm:pt>
    <dgm:pt modelId="{7926A2B4-4CE2-4B88-8427-A195090DB24C}">
      <dgm:prSet phldrT="[Текст]" phldr="1"/>
      <dgm:spPr>
        <a:ln w="38100"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14F93998-E5C2-4F17-90E2-BD2DD011583E}" type="parTrans" cxnId="{FB733F61-2602-4945-8DFC-E3E33457606C}">
      <dgm:prSet/>
      <dgm:spPr/>
      <dgm:t>
        <a:bodyPr/>
        <a:lstStyle/>
        <a:p>
          <a:endParaRPr lang="ru-RU"/>
        </a:p>
      </dgm:t>
    </dgm:pt>
    <dgm:pt modelId="{C3364D1B-0EA8-4283-8D9D-FBA25BE189A9}" type="sibTrans" cxnId="{FB733F61-2602-4945-8DFC-E3E33457606C}">
      <dgm:prSet/>
      <dgm:spPr/>
      <dgm:t>
        <a:bodyPr/>
        <a:lstStyle/>
        <a:p>
          <a:endParaRPr lang="ru-RU"/>
        </a:p>
      </dgm:t>
    </dgm:pt>
    <dgm:pt modelId="{7428E34B-DD62-4773-9E39-BDB8F1D83ECD}">
      <dgm:prSet phldrT="[Текст]" phldr="1"/>
      <dgm:spPr/>
      <dgm:t>
        <a:bodyPr/>
        <a:lstStyle/>
        <a:p>
          <a:endParaRPr lang="ru-RU"/>
        </a:p>
      </dgm:t>
    </dgm:pt>
    <dgm:pt modelId="{EF3BF643-36D5-442A-9728-587000A03626}" type="parTrans" cxnId="{F3F6F8A3-8EC1-4D85-9DA0-F9F51DD44729}">
      <dgm:prSet/>
      <dgm:spPr/>
      <dgm:t>
        <a:bodyPr/>
        <a:lstStyle/>
        <a:p>
          <a:endParaRPr lang="ru-RU"/>
        </a:p>
      </dgm:t>
    </dgm:pt>
    <dgm:pt modelId="{9A12AAAA-D99C-45D6-820E-A2BDCC2F3F4E}" type="sibTrans" cxnId="{F3F6F8A3-8EC1-4D85-9DA0-F9F51DD44729}">
      <dgm:prSet/>
      <dgm:spPr/>
      <dgm:t>
        <a:bodyPr/>
        <a:lstStyle/>
        <a:p>
          <a:endParaRPr lang="ru-RU"/>
        </a:p>
      </dgm:t>
    </dgm:pt>
    <dgm:pt modelId="{DC0E04C5-005C-48C0-8DD0-4C1685C7BDC6}">
      <dgm:prSet phldrT="[Текст]" phldr="1"/>
      <dgm:spPr/>
      <dgm:t>
        <a:bodyPr/>
        <a:lstStyle/>
        <a:p>
          <a:endParaRPr lang="ru-RU"/>
        </a:p>
      </dgm:t>
    </dgm:pt>
    <dgm:pt modelId="{64367C71-BF22-4449-A971-45BED0E36B81}" type="parTrans" cxnId="{797BA66A-5C06-4884-A7F6-E1B7FCFF1ABC}">
      <dgm:prSet/>
      <dgm:spPr/>
      <dgm:t>
        <a:bodyPr/>
        <a:lstStyle/>
        <a:p>
          <a:endParaRPr lang="ru-RU"/>
        </a:p>
      </dgm:t>
    </dgm:pt>
    <dgm:pt modelId="{A6735C06-AE70-4650-AE3F-5A7C38AF2E36}" type="sibTrans" cxnId="{797BA66A-5C06-4884-A7F6-E1B7FCFF1ABC}">
      <dgm:prSet/>
      <dgm:spPr/>
      <dgm:t>
        <a:bodyPr/>
        <a:lstStyle/>
        <a:p>
          <a:endParaRPr lang="ru-RU"/>
        </a:p>
      </dgm:t>
    </dgm:pt>
    <dgm:pt modelId="{C2CE5EE4-9D67-42D9-810E-4733BA532AE1}">
      <dgm:prSet phldrT="[Текст]" phldr="1"/>
      <dgm:spPr/>
      <dgm:t>
        <a:bodyPr/>
        <a:lstStyle/>
        <a:p>
          <a:endParaRPr lang="ru-RU" dirty="0"/>
        </a:p>
      </dgm:t>
    </dgm:pt>
    <dgm:pt modelId="{4E0F2984-54CE-46C2-BD15-D319D2F697D9}" type="sibTrans" cxnId="{D86732E8-E468-48CD-865B-98CC26BAE0B4}">
      <dgm:prSet/>
      <dgm:spPr/>
      <dgm:t>
        <a:bodyPr/>
        <a:lstStyle/>
        <a:p>
          <a:endParaRPr lang="ru-RU"/>
        </a:p>
      </dgm:t>
    </dgm:pt>
    <dgm:pt modelId="{62FB18F3-9ADF-433C-A430-C425ADE7F3A4}" type="parTrans" cxnId="{D86732E8-E468-48CD-865B-98CC26BAE0B4}">
      <dgm:prSet/>
      <dgm:spPr/>
      <dgm:t>
        <a:bodyPr/>
        <a:lstStyle/>
        <a:p>
          <a:endParaRPr lang="ru-RU"/>
        </a:p>
      </dgm:t>
    </dgm:pt>
    <dgm:pt modelId="{3483BD40-0BE4-4928-AFD5-50FDC70A2930}" type="pres">
      <dgm:prSet presAssocID="{65147582-F7DC-49D2-B2AB-9EC855E6B85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35950C-FFA8-4FC4-A9FF-DB4A3148678D}" type="pres">
      <dgm:prSet presAssocID="{7621DF7D-7831-4B2E-8F70-642828138E69}" presName="circle1" presStyleLbl="node1" presStyleIdx="0" presStyleCnt="3"/>
      <dgm:spPr/>
    </dgm:pt>
    <dgm:pt modelId="{64D48219-AB9B-4A96-B1E1-38483DCE5EB5}" type="pres">
      <dgm:prSet presAssocID="{7621DF7D-7831-4B2E-8F70-642828138E69}" presName="space" presStyleCnt="0"/>
      <dgm:spPr/>
    </dgm:pt>
    <dgm:pt modelId="{98FB74F6-3757-4E66-96EB-921E4CB2688D}" type="pres">
      <dgm:prSet presAssocID="{7621DF7D-7831-4B2E-8F70-642828138E69}" presName="rect1" presStyleLbl="alignAcc1" presStyleIdx="0" presStyleCnt="3" custAng="0" custScaleX="100000" custScaleY="100000"/>
      <dgm:spPr/>
      <dgm:t>
        <a:bodyPr/>
        <a:lstStyle/>
        <a:p>
          <a:endParaRPr lang="ru-RU"/>
        </a:p>
      </dgm:t>
    </dgm:pt>
    <dgm:pt modelId="{9E80BA83-E232-41F2-BB03-D040829054B8}" type="pres">
      <dgm:prSet presAssocID="{3AD4AA5D-8BB2-4230-A93F-6029135F44C1}" presName="vertSpace2" presStyleLbl="node1" presStyleIdx="0" presStyleCnt="3"/>
      <dgm:spPr/>
    </dgm:pt>
    <dgm:pt modelId="{8A39B545-2385-419F-BF9B-9E1090B76EDF}" type="pres">
      <dgm:prSet presAssocID="{3AD4AA5D-8BB2-4230-A93F-6029135F44C1}" presName="circle2" presStyleLbl="node1" presStyleIdx="1" presStyleCnt="3" custLinFactNeighborX="-236" custLinFactNeighborY="-36599"/>
      <dgm:spPr/>
    </dgm:pt>
    <dgm:pt modelId="{5791211A-1FF1-48F0-A767-3CDE54259458}" type="pres">
      <dgm:prSet presAssocID="{3AD4AA5D-8BB2-4230-A93F-6029135F44C1}" presName="rect2" presStyleLbl="alignAcc1" presStyleIdx="1" presStyleCnt="3"/>
      <dgm:spPr/>
      <dgm:t>
        <a:bodyPr/>
        <a:lstStyle/>
        <a:p>
          <a:endParaRPr lang="ru-RU"/>
        </a:p>
      </dgm:t>
    </dgm:pt>
    <dgm:pt modelId="{F9EAC39B-3A05-4A46-A7C4-3E7A4915EA4D}" type="pres">
      <dgm:prSet presAssocID="{7926A2B4-4CE2-4B88-8427-A195090DB24C}" presName="vertSpace3" presStyleLbl="node1" presStyleIdx="1" presStyleCnt="3"/>
      <dgm:spPr/>
    </dgm:pt>
    <dgm:pt modelId="{49949154-3A6A-41FA-8071-69C8160746E9}" type="pres">
      <dgm:prSet presAssocID="{7926A2B4-4CE2-4B88-8427-A195090DB24C}" presName="circle3" presStyleLbl="node1" presStyleIdx="2" presStyleCnt="3"/>
      <dgm:spPr/>
    </dgm:pt>
    <dgm:pt modelId="{EA322270-8446-432E-9E60-F33CE8E24281}" type="pres">
      <dgm:prSet presAssocID="{7926A2B4-4CE2-4B88-8427-A195090DB24C}" presName="rect3" presStyleLbl="alignAcc1" presStyleIdx="2" presStyleCnt="3"/>
      <dgm:spPr/>
      <dgm:t>
        <a:bodyPr/>
        <a:lstStyle/>
        <a:p>
          <a:endParaRPr lang="ru-RU"/>
        </a:p>
      </dgm:t>
    </dgm:pt>
    <dgm:pt modelId="{85EBA84F-E30B-473C-BCE6-EDCA92CA0822}" type="pres">
      <dgm:prSet presAssocID="{7621DF7D-7831-4B2E-8F70-642828138E69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5457A-A79D-4AAF-AD8A-7A9F11D0430B}" type="pres">
      <dgm:prSet presAssocID="{7621DF7D-7831-4B2E-8F70-642828138E69}" presName="rect1ChTx" presStyleLbl="alignAcc1" presStyleIdx="2" presStyleCnt="3">
        <dgm:presLayoutVars>
          <dgm:bulletEnabled val="1"/>
        </dgm:presLayoutVars>
      </dgm:prSet>
      <dgm:spPr/>
    </dgm:pt>
    <dgm:pt modelId="{3A58BF94-371B-47EC-8350-43E9E4615130}" type="pres">
      <dgm:prSet presAssocID="{3AD4AA5D-8BB2-4230-A93F-6029135F44C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EAE47-AEEA-46B6-ACBC-099822E6D069}" type="pres">
      <dgm:prSet presAssocID="{3AD4AA5D-8BB2-4230-A93F-6029135F44C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BA7EE-C09D-446D-88AB-967EEDDAFB57}" type="pres">
      <dgm:prSet presAssocID="{7926A2B4-4CE2-4B88-8427-A195090DB24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3774E-B70C-43D2-816C-E7BA599B16A8}" type="pres">
      <dgm:prSet presAssocID="{7926A2B4-4CE2-4B88-8427-A195090DB24C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CAF9CF-2876-478B-8BAA-88963FF323FC}" type="presOf" srcId="{7621DF7D-7831-4B2E-8F70-642828138E69}" destId="{85EBA84F-E30B-473C-BCE6-EDCA92CA0822}" srcOrd="1" destOrd="0" presId="urn:microsoft.com/office/officeart/2005/8/layout/target3"/>
    <dgm:cxn modelId="{03633BEC-2199-45F9-AA55-A0BC3DEEF67C}" type="presOf" srcId="{7926A2B4-4CE2-4B88-8427-A195090DB24C}" destId="{EA322270-8446-432E-9E60-F33CE8E24281}" srcOrd="0" destOrd="0" presId="urn:microsoft.com/office/officeart/2005/8/layout/target3"/>
    <dgm:cxn modelId="{0B73F450-20F7-4097-BDDA-9A672A08F6B4}" srcId="{65147582-F7DC-49D2-B2AB-9EC855E6B858}" destId="{7621DF7D-7831-4B2E-8F70-642828138E69}" srcOrd="0" destOrd="0" parTransId="{A7434CBA-A007-4C4B-9BB9-D83D28D612B3}" sibTransId="{EBA403F9-BA6D-40B0-9F52-D96F3D7E54C8}"/>
    <dgm:cxn modelId="{D86732E8-E468-48CD-865B-98CC26BAE0B4}" srcId="{3AD4AA5D-8BB2-4230-A93F-6029135F44C1}" destId="{C2CE5EE4-9D67-42D9-810E-4733BA532AE1}" srcOrd="1" destOrd="0" parTransId="{62FB18F3-9ADF-433C-A430-C425ADE7F3A4}" sibTransId="{4E0F2984-54CE-46C2-BD15-D319D2F697D9}"/>
    <dgm:cxn modelId="{6A42EA66-5D6F-494D-975D-1255DCC4BA5C}" type="presOf" srcId="{7926A2B4-4CE2-4B88-8427-A195090DB24C}" destId="{F57BA7EE-C09D-446D-88AB-967EEDDAFB57}" srcOrd="1" destOrd="0" presId="urn:microsoft.com/office/officeart/2005/8/layout/target3"/>
    <dgm:cxn modelId="{1C52161B-D216-4729-B02E-E5AC064A611C}" type="presOf" srcId="{DC0E04C5-005C-48C0-8DD0-4C1685C7BDC6}" destId="{73C3774E-B70C-43D2-816C-E7BA599B16A8}" srcOrd="0" destOrd="1" presId="urn:microsoft.com/office/officeart/2005/8/layout/target3"/>
    <dgm:cxn modelId="{FB733F61-2602-4945-8DFC-E3E33457606C}" srcId="{65147582-F7DC-49D2-B2AB-9EC855E6B858}" destId="{7926A2B4-4CE2-4B88-8427-A195090DB24C}" srcOrd="2" destOrd="0" parTransId="{14F93998-E5C2-4F17-90E2-BD2DD011583E}" sibTransId="{C3364D1B-0EA8-4283-8D9D-FBA25BE189A9}"/>
    <dgm:cxn modelId="{64A229EE-5612-4D40-8C3B-8793508E86FC}" type="presOf" srcId="{7621DF7D-7831-4B2E-8F70-642828138E69}" destId="{98FB74F6-3757-4E66-96EB-921E4CB2688D}" srcOrd="0" destOrd="0" presId="urn:microsoft.com/office/officeart/2005/8/layout/target3"/>
    <dgm:cxn modelId="{6387BC46-A693-4D18-AB5C-80B26AF5A267}" type="presOf" srcId="{3AD4AA5D-8BB2-4230-A93F-6029135F44C1}" destId="{3A58BF94-371B-47EC-8350-43E9E4615130}" srcOrd="1" destOrd="0" presId="urn:microsoft.com/office/officeart/2005/8/layout/target3"/>
    <dgm:cxn modelId="{94F96268-3D57-4EE9-A709-7C53B73C17E5}" srcId="{65147582-F7DC-49D2-B2AB-9EC855E6B858}" destId="{3AD4AA5D-8BB2-4230-A93F-6029135F44C1}" srcOrd="1" destOrd="0" parTransId="{CCA17426-2790-4ED1-B2FE-2885B584E902}" sibTransId="{E2CF0830-F457-4325-95C8-29B47DE34C0C}"/>
    <dgm:cxn modelId="{B6B093AA-E165-40FC-BB1D-9877050CA90F}" type="presOf" srcId="{7428E34B-DD62-4773-9E39-BDB8F1D83ECD}" destId="{73C3774E-B70C-43D2-816C-E7BA599B16A8}" srcOrd="0" destOrd="0" presId="urn:microsoft.com/office/officeart/2005/8/layout/target3"/>
    <dgm:cxn modelId="{DA6394AB-7F38-4257-9883-2E66D2D5A5C8}" type="presOf" srcId="{3AD4AA5D-8BB2-4230-A93F-6029135F44C1}" destId="{5791211A-1FF1-48F0-A767-3CDE54259458}" srcOrd="0" destOrd="0" presId="urn:microsoft.com/office/officeart/2005/8/layout/target3"/>
    <dgm:cxn modelId="{F87FB4E2-0FB0-4403-8674-7A8BE38AAA57}" srcId="{3AD4AA5D-8BB2-4230-A93F-6029135F44C1}" destId="{5492B77D-7002-4018-B619-49C956A233B8}" srcOrd="0" destOrd="0" parTransId="{0CED2FE8-2CFB-4130-9563-12285544C031}" sibTransId="{647F2A17-B8B1-458C-A621-9A917EDAD25B}"/>
    <dgm:cxn modelId="{191DBD5D-FB03-40CE-9940-C5AC22D0CC7C}" type="presOf" srcId="{C2CE5EE4-9D67-42D9-810E-4733BA532AE1}" destId="{4AFEAE47-AEEA-46B6-ACBC-099822E6D069}" srcOrd="0" destOrd="1" presId="urn:microsoft.com/office/officeart/2005/8/layout/target3"/>
    <dgm:cxn modelId="{F3F6F8A3-8EC1-4D85-9DA0-F9F51DD44729}" srcId="{7926A2B4-4CE2-4B88-8427-A195090DB24C}" destId="{7428E34B-DD62-4773-9E39-BDB8F1D83ECD}" srcOrd="0" destOrd="0" parTransId="{EF3BF643-36D5-442A-9728-587000A03626}" sibTransId="{9A12AAAA-D99C-45D6-820E-A2BDCC2F3F4E}"/>
    <dgm:cxn modelId="{C53BB351-1E94-467C-97CE-CB30726FDFC0}" type="presOf" srcId="{65147582-F7DC-49D2-B2AB-9EC855E6B858}" destId="{3483BD40-0BE4-4928-AFD5-50FDC70A2930}" srcOrd="0" destOrd="0" presId="urn:microsoft.com/office/officeart/2005/8/layout/target3"/>
    <dgm:cxn modelId="{E258AEE5-C1BC-4398-90F6-D11E97F848FB}" type="presOf" srcId="{5492B77D-7002-4018-B619-49C956A233B8}" destId="{4AFEAE47-AEEA-46B6-ACBC-099822E6D069}" srcOrd="0" destOrd="0" presId="urn:microsoft.com/office/officeart/2005/8/layout/target3"/>
    <dgm:cxn modelId="{797BA66A-5C06-4884-A7F6-E1B7FCFF1ABC}" srcId="{7926A2B4-4CE2-4B88-8427-A195090DB24C}" destId="{DC0E04C5-005C-48C0-8DD0-4C1685C7BDC6}" srcOrd="1" destOrd="0" parTransId="{64367C71-BF22-4449-A971-45BED0E36B81}" sibTransId="{A6735C06-AE70-4650-AE3F-5A7C38AF2E36}"/>
    <dgm:cxn modelId="{6E8293FF-88AC-4535-8865-20F60D47EC66}" type="presParOf" srcId="{3483BD40-0BE4-4928-AFD5-50FDC70A2930}" destId="{0D35950C-FFA8-4FC4-A9FF-DB4A3148678D}" srcOrd="0" destOrd="0" presId="urn:microsoft.com/office/officeart/2005/8/layout/target3"/>
    <dgm:cxn modelId="{3962AD50-C9C7-4956-B87C-03037A062119}" type="presParOf" srcId="{3483BD40-0BE4-4928-AFD5-50FDC70A2930}" destId="{64D48219-AB9B-4A96-B1E1-38483DCE5EB5}" srcOrd="1" destOrd="0" presId="urn:microsoft.com/office/officeart/2005/8/layout/target3"/>
    <dgm:cxn modelId="{91748C07-4ACC-407F-B8E2-F589ADA75294}" type="presParOf" srcId="{3483BD40-0BE4-4928-AFD5-50FDC70A2930}" destId="{98FB74F6-3757-4E66-96EB-921E4CB2688D}" srcOrd="2" destOrd="0" presId="urn:microsoft.com/office/officeart/2005/8/layout/target3"/>
    <dgm:cxn modelId="{F648F76E-0F2E-4015-980D-931F684B9C3C}" type="presParOf" srcId="{3483BD40-0BE4-4928-AFD5-50FDC70A2930}" destId="{9E80BA83-E232-41F2-BB03-D040829054B8}" srcOrd="3" destOrd="0" presId="urn:microsoft.com/office/officeart/2005/8/layout/target3"/>
    <dgm:cxn modelId="{6172F75E-C5BA-483D-AB8C-351412CF2E37}" type="presParOf" srcId="{3483BD40-0BE4-4928-AFD5-50FDC70A2930}" destId="{8A39B545-2385-419F-BF9B-9E1090B76EDF}" srcOrd="4" destOrd="0" presId="urn:microsoft.com/office/officeart/2005/8/layout/target3"/>
    <dgm:cxn modelId="{0FC788A6-EBCC-4C10-92C9-E5E81D5800BA}" type="presParOf" srcId="{3483BD40-0BE4-4928-AFD5-50FDC70A2930}" destId="{5791211A-1FF1-48F0-A767-3CDE54259458}" srcOrd="5" destOrd="0" presId="urn:microsoft.com/office/officeart/2005/8/layout/target3"/>
    <dgm:cxn modelId="{F157A1FE-770E-4E84-BDF0-69FFBFA4393C}" type="presParOf" srcId="{3483BD40-0BE4-4928-AFD5-50FDC70A2930}" destId="{F9EAC39B-3A05-4A46-A7C4-3E7A4915EA4D}" srcOrd="6" destOrd="0" presId="urn:microsoft.com/office/officeart/2005/8/layout/target3"/>
    <dgm:cxn modelId="{F5B6CA7C-14DD-43E0-ABEA-24561F330881}" type="presParOf" srcId="{3483BD40-0BE4-4928-AFD5-50FDC70A2930}" destId="{49949154-3A6A-41FA-8071-69C8160746E9}" srcOrd="7" destOrd="0" presId="urn:microsoft.com/office/officeart/2005/8/layout/target3"/>
    <dgm:cxn modelId="{0C55D5AB-0E61-4B30-AE5A-B7E5DD28AAFB}" type="presParOf" srcId="{3483BD40-0BE4-4928-AFD5-50FDC70A2930}" destId="{EA322270-8446-432E-9E60-F33CE8E24281}" srcOrd="8" destOrd="0" presId="urn:microsoft.com/office/officeart/2005/8/layout/target3"/>
    <dgm:cxn modelId="{D31CB56E-71DC-433D-94F0-D9495E996FA0}" type="presParOf" srcId="{3483BD40-0BE4-4928-AFD5-50FDC70A2930}" destId="{85EBA84F-E30B-473C-BCE6-EDCA92CA0822}" srcOrd="9" destOrd="0" presId="urn:microsoft.com/office/officeart/2005/8/layout/target3"/>
    <dgm:cxn modelId="{1314F9B3-F276-4035-A81D-B82769460545}" type="presParOf" srcId="{3483BD40-0BE4-4928-AFD5-50FDC70A2930}" destId="{0C35457A-A79D-4AAF-AD8A-7A9F11D0430B}" srcOrd="10" destOrd="0" presId="urn:microsoft.com/office/officeart/2005/8/layout/target3"/>
    <dgm:cxn modelId="{827D02B2-6EA8-40F4-9661-710E1305656B}" type="presParOf" srcId="{3483BD40-0BE4-4928-AFD5-50FDC70A2930}" destId="{3A58BF94-371B-47EC-8350-43E9E4615130}" srcOrd="11" destOrd="0" presId="urn:microsoft.com/office/officeart/2005/8/layout/target3"/>
    <dgm:cxn modelId="{840831D0-E632-4495-9F7C-E8F0EE11E06D}" type="presParOf" srcId="{3483BD40-0BE4-4928-AFD5-50FDC70A2930}" destId="{4AFEAE47-AEEA-46B6-ACBC-099822E6D069}" srcOrd="12" destOrd="0" presId="urn:microsoft.com/office/officeart/2005/8/layout/target3"/>
    <dgm:cxn modelId="{5B503390-083C-4C7F-A394-3E3D5E5426AC}" type="presParOf" srcId="{3483BD40-0BE4-4928-AFD5-50FDC70A2930}" destId="{F57BA7EE-C09D-446D-88AB-967EEDDAFB57}" srcOrd="13" destOrd="0" presId="urn:microsoft.com/office/officeart/2005/8/layout/target3"/>
    <dgm:cxn modelId="{53C0C136-FE72-4737-9DE8-9B29AD50B98F}" type="presParOf" srcId="{3483BD40-0BE4-4928-AFD5-50FDC70A2930}" destId="{73C3774E-B70C-43D2-816C-E7BA599B16A8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147582-F7DC-49D2-B2AB-9EC855E6B858}" type="doc">
      <dgm:prSet loTypeId="urn:microsoft.com/office/officeart/2005/8/layout/targe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621DF7D-7831-4B2E-8F70-642828138E69}">
      <dgm:prSet phldrT="[Текст]" phldr="1"/>
      <dgm:spPr/>
      <dgm:t>
        <a:bodyPr/>
        <a:lstStyle/>
        <a:p>
          <a:endParaRPr lang="ru-RU"/>
        </a:p>
      </dgm:t>
    </dgm:pt>
    <dgm:pt modelId="{A7434CBA-A007-4C4B-9BB9-D83D28D612B3}" type="parTrans" cxnId="{0B73F450-20F7-4097-BDDA-9A672A08F6B4}">
      <dgm:prSet/>
      <dgm:spPr/>
      <dgm:t>
        <a:bodyPr/>
        <a:lstStyle/>
        <a:p>
          <a:endParaRPr lang="ru-RU"/>
        </a:p>
      </dgm:t>
    </dgm:pt>
    <dgm:pt modelId="{EBA403F9-BA6D-40B0-9F52-D96F3D7E54C8}" type="sibTrans" cxnId="{0B73F450-20F7-4097-BDDA-9A672A08F6B4}">
      <dgm:prSet/>
      <dgm:spPr/>
      <dgm:t>
        <a:bodyPr/>
        <a:lstStyle/>
        <a:p>
          <a:endParaRPr lang="ru-RU"/>
        </a:p>
      </dgm:t>
    </dgm:pt>
    <dgm:pt modelId="{3AD4AA5D-8BB2-4230-A93F-6029135F44C1}">
      <dgm:prSet phldrT="[Текст]" phldr="1"/>
      <dgm:spPr>
        <a:ln w="38100">
          <a:solidFill>
            <a:srgbClr val="92D050"/>
          </a:solidFill>
        </a:ln>
      </dgm:spPr>
      <dgm:t>
        <a:bodyPr/>
        <a:lstStyle/>
        <a:p>
          <a:endParaRPr lang="ru-RU"/>
        </a:p>
      </dgm:t>
    </dgm:pt>
    <dgm:pt modelId="{CCA17426-2790-4ED1-B2FE-2885B584E902}" type="parTrans" cxnId="{94F96268-3D57-4EE9-A709-7C53B73C17E5}">
      <dgm:prSet/>
      <dgm:spPr/>
      <dgm:t>
        <a:bodyPr/>
        <a:lstStyle/>
        <a:p>
          <a:endParaRPr lang="ru-RU"/>
        </a:p>
      </dgm:t>
    </dgm:pt>
    <dgm:pt modelId="{E2CF0830-F457-4325-95C8-29B47DE34C0C}" type="sibTrans" cxnId="{94F96268-3D57-4EE9-A709-7C53B73C17E5}">
      <dgm:prSet/>
      <dgm:spPr/>
      <dgm:t>
        <a:bodyPr/>
        <a:lstStyle/>
        <a:p>
          <a:endParaRPr lang="ru-RU"/>
        </a:p>
      </dgm:t>
    </dgm:pt>
    <dgm:pt modelId="{5492B77D-7002-4018-B619-49C956A233B8}">
      <dgm:prSet phldrT="[Текст]" phldr="1"/>
      <dgm:spPr/>
      <dgm:t>
        <a:bodyPr/>
        <a:lstStyle/>
        <a:p>
          <a:endParaRPr lang="ru-RU" dirty="0"/>
        </a:p>
      </dgm:t>
    </dgm:pt>
    <dgm:pt modelId="{0CED2FE8-2CFB-4130-9563-12285544C031}" type="parTrans" cxnId="{F87FB4E2-0FB0-4403-8674-7A8BE38AAA57}">
      <dgm:prSet/>
      <dgm:spPr/>
      <dgm:t>
        <a:bodyPr/>
        <a:lstStyle/>
        <a:p>
          <a:endParaRPr lang="ru-RU"/>
        </a:p>
      </dgm:t>
    </dgm:pt>
    <dgm:pt modelId="{647F2A17-B8B1-458C-A621-9A917EDAD25B}" type="sibTrans" cxnId="{F87FB4E2-0FB0-4403-8674-7A8BE38AAA57}">
      <dgm:prSet/>
      <dgm:spPr/>
      <dgm:t>
        <a:bodyPr/>
        <a:lstStyle/>
        <a:p>
          <a:endParaRPr lang="ru-RU"/>
        </a:p>
      </dgm:t>
    </dgm:pt>
    <dgm:pt modelId="{7926A2B4-4CE2-4B88-8427-A195090DB24C}">
      <dgm:prSet phldrT="[Текст]" phldr="1"/>
      <dgm:spPr>
        <a:ln w="38100"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14F93998-E5C2-4F17-90E2-BD2DD011583E}" type="parTrans" cxnId="{FB733F61-2602-4945-8DFC-E3E33457606C}">
      <dgm:prSet/>
      <dgm:spPr/>
      <dgm:t>
        <a:bodyPr/>
        <a:lstStyle/>
        <a:p>
          <a:endParaRPr lang="ru-RU"/>
        </a:p>
      </dgm:t>
    </dgm:pt>
    <dgm:pt modelId="{C3364D1B-0EA8-4283-8D9D-FBA25BE189A9}" type="sibTrans" cxnId="{FB733F61-2602-4945-8DFC-E3E33457606C}">
      <dgm:prSet/>
      <dgm:spPr/>
      <dgm:t>
        <a:bodyPr/>
        <a:lstStyle/>
        <a:p>
          <a:endParaRPr lang="ru-RU"/>
        </a:p>
      </dgm:t>
    </dgm:pt>
    <dgm:pt modelId="{7428E34B-DD62-4773-9E39-BDB8F1D83ECD}">
      <dgm:prSet phldrT="[Текст]" phldr="1"/>
      <dgm:spPr/>
      <dgm:t>
        <a:bodyPr/>
        <a:lstStyle/>
        <a:p>
          <a:endParaRPr lang="ru-RU"/>
        </a:p>
      </dgm:t>
    </dgm:pt>
    <dgm:pt modelId="{EF3BF643-36D5-442A-9728-587000A03626}" type="parTrans" cxnId="{F3F6F8A3-8EC1-4D85-9DA0-F9F51DD44729}">
      <dgm:prSet/>
      <dgm:spPr/>
      <dgm:t>
        <a:bodyPr/>
        <a:lstStyle/>
        <a:p>
          <a:endParaRPr lang="ru-RU"/>
        </a:p>
      </dgm:t>
    </dgm:pt>
    <dgm:pt modelId="{9A12AAAA-D99C-45D6-820E-A2BDCC2F3F4E}" type="sibTrans" cxnId="{F3F6F8A3-8EC1-4D85-9DA0-F9F51DD44729}">
      <dgm:prSet/>
      <dgm:spPr/>
      <dgm:t>
        <a:bodyPr/>
        <a:lstStyle/>
        <a:p>
          <a:endParaRPr lang="ru-RU"/>
        </a:p>
      </dgm:t>
    </dgm:pt>
    <dgm:pt modelId="{DC0E04C5-005C-48C0-8DD0-4C1685C7BDC6}">
      <dgm:prSet phldrT="[Текст]" phldr="1"/>
      <dgm:spPr/>
      <dgm:t>
        <a:bodyPr/>
        <a:lstStyle/>
        <a:p>
          <a:endParaRPr lang="ru-RU"/>
        </a:p>
      </dgm:t>
    </dgm:pt>
    <dgm:pt modelId="{64367C71-BF22-4449-A971-45BED0E36B81}" type="parTrans" cxnId="{797BA66A-5C06-4884-A7F6-E1B7FCFF1ABC}">
      <dgm:prSet/>
      <dgm:spPr/>
      <dgm:t>
        <a:bodyPr/>
        <a:lstStyle/>
        <a:p>
          <a:endParaRPr lang="ru-RU"/>
        </a:p>
      </dgm:t>
    </dgm:pt>
    <dgm:pt modelId="{A6735C06-AE70-4650-AE3F-5A7C38AF2E36}" type="sibTrans" cxnId="{797BA66A-5C06-4884-A7F6-E1B7FCFF1ABC}">
      <dgm:prSet/>
      <dgm:spPr/>
      <dgm:t>
        <a:bodyPr/>
        <a:lstStyle/>
        <a:p>
          <a:endParaRPr lang="ru-RU"/>
        </a:p>
      </dgm:t>
    </dgm:pt>
    <dgm:pt modelId="{C2CE5EE4-9D67-42D9-810E-4733BA532AE1}">
      <dgm:prSet phldrT="[Текст]" phldr="1"/>
      <dgm:spPr/>
      <dgm:t>
        <a:bodyPr/>
        <a:lstStyle/>
        <a:p>
          <a:endParaRPr lang="ru-RU" dirty="0"/>
        </a:p>
      </dgm:t>
    </dgm:pt>
    <dgm:pt modelId="{4E0F2984-54CE-46C2-BD15-D319D2F697D9}" type="sibTrans" cxnId="{D86732E8-E468-48CD-865B-98CC26BAE0B4}">
      <dgm:prSet/>
      <dgm:spPr/>
      <dgm:t>
        <a:bodyPr/>
        <a:lstStyle/>
        <a:p>
          <a:endParaRPr lang="ru-RU"/>
        </a:p>
      </dgm:t>
    </dgm:pt>
    <dgm:pt modelId="{62FB18F3-9ADF-433C-A430-C425ADE7F3A4}" type="parTrans" cxnId="{D86732E8-E468-48CD-865B-98CC26BAE0B4}">
      <dgm:prSet/>
      <dgm:spPr/>
      <dgm:t>
        <a:bodyPr/>
        <a:lstStyle/>
        <a:p>
          <a:endParaRPr lang="ru-RU"/>
        </a:p>
      </dgm:t>
    </dgm:pt>
    <dgm:pt modelId="{3483BD40-0BE4-4928-AFD5-50FDC70A2930}" type="pres">
      <dgm:prSet presAssocID="{65147582-F7DC-49D2-B2AB-9EC855E6B85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35950C-FFA8-4FC4-A9FF-DB4A3148678D}" type="pres">
      <dgm:prSet presAssocID="{7621DF7D-7831-4B2E-8F70-642828138E69}" presName="circle1" presStyleLbl="node1" presStyleIdx="0" presStyleCnt="3"/>
      <dgm:spPr/>
    </dgm:pt>
    <dgm:pt modelId="{64D48219-AB9B-4A96-B1E1-38483DCE5EB5}" type="pres">
      <dgm:prSet presAssocID="{7621DF7D-7831-4B2E-8F70-642828138E69}" presName="space" presStyleCnt="0"/>
      <dgm:spPr/>
    </dgm:pt>
    <dgm:pt modelId="{98FB74F6-3757-4E66-96EB-921E4CB2688D}" type="pres">
      <dgm:prSet presAssocID="{7621DF7D-7831-4B2E-8F70-642828138E69}" presName="rect1" presStyleLbl="alignAcc1" presStyleIdx="0" presStyleCnt="3" custAng="0" custScaleX="100000" custScaleY="100000"/>
      <dgm:spPr/>
      <dgm:t>
        <a:bodyPr/>
        <a:lstStyle/>
        <a:p>
          <a:endParaRPr lang="ru-RU"/>
        </a:p>
      </dgm:t>
    </dgm:pt>
    <dgm:pt modelId="{9E80BA83-E232-41F2-BB03-D040829054B8}" type="pres">
      <dgm:prSet presAssocID="{3AD4AA5D-8BB2-4230-A93F-6029135F44C1}" presName="vertSpace2" presStyleLbl="node1" presStyleIdx="0" presStyleCnt="3"/>
      <dgm:spPr/>
    </dgm:pt>
    <dgm:pt modelId="{8A39B545-2385-419F-BF9B-9E1090B76EDF}" type="pres">
      <dgm:prSet presAssocID="{3AD4AA5D-8BB2-4230-A93F-6029135F44C1}" presName="circle2" presStyleLbl="node1" presStyleIdx="1" presStyleCnt="3" custLinFactNeighborX="-236" custLinFactNeighborY="-36599"/>
      <dgm:spPr/>
    </dgm:pt>
    <dgm:pt modelId="{5791211A-1FF1-48F0-A767-3CDE54259458}" type="pres">
      <dgm:prSet presAssocID="{3AD4AA5D-8BB2-4230-A93F-6029135F44C1}" presName="rect2" presStyleLbl="alignAcc1" presStyleIdx="1" presStyleCnt="3"/>
      <dgm:spPr/>
      <dgm:t>
        <a:bodyPr/>
        <a:lstStyle/>
        <a:p>
          <a:endParaRPr lang="ru-RU"/>
        </a:p>
      </dgm:t>
    </dgm:pt>
    <dgm:pt modelId="{F9EAC39B-3A05-4A46-A7C4-3E7A4915EA4D}" type="pres">
      <dgm:prSet presAssocID="{7926A2B4-4CE2-4B88-8427-A195090DB24C}" presName="vertSpace3" presStyleLbl="node1" presStyleIdx="1" presStyleCnt="3"/>
      <dgm:spPr/>
    </dgm:pt>
    <dgm:pt modelId="{49949154-3A6A-41FA-8071-69C8160746E9}" type="pres">
      <dgm:prSet presAssocID="{7926A2B4-4CE2-4B88-8427-A195090DB24C}" presName="circle3" presStyleLbl="node1" presStyleIdx="2" presStyleCnt="3"/>
      <dgm:spPr/>
    </dgm:pt>
    <dgm:pt modelId="{EA322270-8446-432E-9E60-F33CE8E24281}" type="pres">
      <dgm:prSet presAssocID="{7926A2B4-4CE2-4B88-8427-A195090DB24C}" presName="rect3" presStyleLbl="alignAcc1" presStyleIdx="2" presStyleCnt="3"/>
      <dgm:spPr/>
      <dgm:t>
        <a:bodyPr/>
        <a:lstStyle/>
        <a:p>
          <a:endParaRPr lang="ru-RU"/>
        </a:p>
      </dgm:t>
    </dgm:pt>
    <dgm:pt modelId="{85EBA84F-E30B-473C-BCE6-EDCA92CA0822}" type="pres">
      <dgm:prSet presAssocID="{7621DF7D-7831-4B2E-8F70-642828138E69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5457A-A79D-4AAF-AD8A-7A9F11D0430B}" type="pres">
      <dgm:prSet presAssocID="{7621DF7D-7831-4B2E-8F70-642828138E69}" presName="rect1ChTx" presStyleLbl="alignAcc1" presStyleIdx="2" presStyleCnt="3">
        <dgm:presLayoutVars>
          <dgm:bulletEnabled val="1"/>
        </dgm:presLayoutVars>
      </dgm:prSet>
      <dgm:spPr/>
    </dgm:pt>
    <dgm:pt modelId="{3A58BF94-371B-47EC-8350-43E9E4615130}" type="pres">
      <dgm:prSet presAssocID="{3AD4AA5D-8BB2-4230-A93F-6029135F44C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EAE47-AEEA-46B6-ACBC-099822E6D069}" type="pres">
      <dgm:prSet presAssocID="{3AD4AA5D-8BB2-4230-A93F-6029135F44C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BA7EE-C09D-446D-88AB-967EEDDAFB57}" type="pres">
      <dgm:prSet presAssocID="{7926A2B4-4CE2-4B88-8427-A195090DB24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3774E-B70C-43D2-816C-E7BA599B16A8}" type="pres">
      <dgm:prSet presAssocID="{7926A2B4-4CE2-4B88-8427-A195090DB24C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0B6615-CD70-4073-802B-BCA495779497}" type="presOf" srcId="{3AD4AA5D-8BB2-4230-A93F-6029135F44C1}" destId="{3A58BF94-371B-47EC-8350-43E9E4615130}" srcOrd="1" destOrd="0" presId="urn:microsoft.com/office/officeart/2005/8/layout/target3"/>
    <dgm:cxn modelId="{B299068E-5775-4806-98A7-2659128B2968}" type="presOf" srcId="{DC0E04C5-005C-48C0-8DD0-4C1685C7BDC6}" destId="{73C3774E-B70C-43D2-816C-E7BA599B16A8}" srcOrd="0" destOrd="1" presId="urn:microsoft.com/office/officeart/2005/8/layout/target3"/>
    <dgm:cxn modelId="{0B73F450-20F7-4097-BDDA-9A672A08F6B4}" srcId="{65147582-F7DC-49D2-B2AB-9EC855E6B858}" destId="{7621DF7D-7831-4B2E-8F70-642828138E69}" srcOrd="0" destOrd="0" parTransId="{A7434CBA-A007-4C4B-9BB9-D83D28D612B3}" sibTransId="{EBA403F9-BA6D-40B0-9F52-D96F3D7E54C8}"/>
    <dgm:cxn modelId="{0FEFE5E7-F1B7-44AE-8C13-7332CDAE159E}" type="presOf" srcId="{7621DF7D-7831-4B2E-8F70-642828138E69}" destId="{98FB74F6-3757-4E66-96EB-921E4CB2688D}" srcOrd="0" destOrd="0" presId="urn:microsoft.com/office/officeart/2005/8/layout/target3"/>
    <dgm:cxn modelId="{426CCD00-2096-4EC6-A95D-C28D8F48A62F}" type="presOf" srcId="{C2CE5EE4-9D67-42D9-810E-4733BA532AE1}" destId="{4AFEAE47-AEEA-46B6-ACBC-099822E6D069}" srcOrd="0" destOrd="1" presId="urn:microsoft.com/office/officeart/2005/8/layout/target3"/>
    <dgm:cxn modelId="{FB733F61-2602-4945-8DFC-E3E33457606C}" srcId="{65147582-F7DC-49D2-B2AB-9EC855E6B858}" destId="{7926A2B4-4CE2-4B88-8427-A195090DB24C}" srcOrd="2" destOrd="0" parTransId="{14F93998-E5C2-4F17-90E2-BD2DD011583E}" sibTransId="{C3364D1B-0EA8-4283-8D9D-FBA25BE189A9}"/>
    <dgm:cxn modelId="{6014BFE2-6EDA-4959-80FB-6D1EAB3FB781}" type="presOf" srcId="{7428E34B-DD62-4773-9E39-BDB8F1D83ECD}" destId="{73C3774E-B70C-43D2-816C-E7BA599B16A8}" srcOrd="0" destOrd="0" presId="urn:microsoft.com/office/officeart/2005/8/layout/target3"/>
    <dgm:cxn modelId="{A6B864D1-74F6-4ED5-B372-B3000CE3DF7F}" type="presOf" srcId="{7926A2B4-4CE2-4B88-8427-A195090DB24C}" destId="{EA322270-8446-432E-9E60-F33CE8E24281}" srcOrd="0" destOrd="0" presId="urn:microsoft.com/office/officeart/2005/8/layout/target3"/>
    <dgm:cxn modelId="{D86732E8-E468-48CD-865B-98CC26BAE0B4}" srcId="{3AD4AA5D-8BB2-4230-A93F-6029135F44C1}" destId="{C2CE5EE4-9D67-42D9-810E-4733BA532AE1}" srcOrd="1" destOrd="0" parTransId="{62FB18F3-9ADF-433C-A430-C425ADE7F3A4}" sibTransId="{4E0F2984-54CE-46C2-BD15-D319D2F697D9}"/>
    <dgm:cxn modelId="{EAF64209-1639-49A9-BF31-0F39015225A2}" type="presOf" srcId="{7926A2B4-4CE2-4B88-8427-A195090DB24C}" destId="{F57BA7EE-C09D-446D-88AB-967EEDDAFB57}" srcOrd="1" destOrd="0" presId="urn:microsoft.com/office/officeart/2005/8/layout/target3"/>
    <dgm:cxn modelId="{94F96268-3D57-4EE9-A709-7C53B73C17E5}" srcId="{65147582-F7DC-49D2-B2AB-9EC855E6B858}" destId="{3AD4AA5D-8BB2-4230-A93F-6029135F44C1}" srcOrd="1" destOrd="0" parTransId="{CCA17426-2790-4ED1-B2FE-2885B584E902}" sibTransId="{E2CF0830-F457-4325-95C8-29B47DE34C0C}"/>
    <dgm:cxn modelId="{F87FB4E2-0FB0-4403-8674-7A8BE38AAA57}" srcId="{3AD4AA5D-8BB2-4230-A93F-6029135F44C1}" destId="{5492B77D-7002-4018-B619-49C956A233B8}" srcOrd="0" destOrd="0" parTransId="{0CED2FE8-2CFB-4130-9563-12285544C031}" sibTransId="{647F2A17-B8B1-458C-A621-9A917EDAD25B}"/>
    <dgm:cxn modelId="{109AA8D9-3B00-4876-9488-89F497EA1FF6}" type="presOf" srcId="{7621DF7D-7831-4B2E-8F70-642828138E69}" destId="{85EBA84F-E30B-473C-BCE6-EDCA92CA0822}" srcOrd="1" destOrd="0" presId="urn:microsoft.com/office/officeart/2005/8/layout/target3"/>
    <dgm:cxn modelId="{797BA66A-5C06-4884-A7F6-E1B7FCFF1ABC}" srcId="{7926A2B4-4CE2-4B88-8427-A195090DB24C}" destId="{DC0E04C5-005C-48C0-8DD0-4C1685C7BDC6}" srcOrd="1" destOrd="0" parTransId="{64367C71-BF22-4449-A971-45BED0E36B81}" sibTransId="{A6735C06-AE70-4650-AE3F-5A7C38AF2E36}"/>
    <dgm:cxn modelId="{18F97390-E653-4BA7-8C2B-99E4AF2E282E}" type="presOf" srcId="{3AD4AA5D-8BB2-4230-A93F-6029135F44C1}" destId="{5791211A-1FF1-48F0-A767-3CDE54259458}" srcOrd="0" destOrd="0" presId="urn:microsoft.com/office/officeart/2005/8/layout/target3"/>
    <dgm:cxn modelId="{F3F6F8A3-8EC1-4D85-9DA0-F9F51DD44729}" srcId="{7926A2B4-4CE2-4B88-8427-A195090DB24C}" destId="{7428E34B-DD62-4773-9E39-BDB8F1D83ECD}" srcOrd="0" destOrd="0" parTransId="{EF3BF643-36D5-442A-9728-587000A03626}" sibTransId="{9A12AAAA-D99C-45D6-820E-A2BDCC2F3F4E}"/>
    <dgm:cxn modelId="{E418359B-40CB-43CC-93BB-2AA95BF7E8B5}" type="presOf" srcId="{5492B77D-7002-4018-B619-49C956A233B8}" destId="{4AFEAE47-AEEA-46B6-ACBC-099822E6D069}" srcOrd="0" destOrd="0" presId="urn:microsoft.com/office/officeart/2005/8/layout/target3"/>
    <dgm:cxn modelId="{4AA89CBC-32E1-4D8D-A72E-25B465D6C521}" type="presOf" srcId="{65147582-F7DC-49D2-B2AB-9EC855E6B858}" destId="{3483BD40-0BE4-4928-AFD5-50FDC70A2930}" srcOrd="0" destOrd="0" presId="urn:microsoft.com/office/officeart/2005/8/layout/target3"/>
    <dgm:cxn modelId="{455FB2C1-68EB-4620-801E-EC547BD5E133}" type="presParOf" srcId="{3483BD40-0BE4-4928-AFD5-50FDC70A2930}" destId="{0D35950C-FFA8-4FC4-A9FF-DB4A3148678D}" srcOrd="0" destOrd="0" presId="urn:microsoft.com/office/officeart/2005/8/layout/target3"/>
    <dgm:cxn modelId="{DFF4E765-E499-4F7C-8315-1F19B048B3C2}" type="presParOf" srcId="{3483BD40-0BE4-4928-AFD5-50FDC70A2930}" destId="{64D48219-AB9B-4A96-B1E1-38483DCE5EB5}" srcOrd="1" destOrd="0" presId="urn:microsoft.com/office/officeart/2005/8/layout/target3"/>
    <dgm:cxn modelId="{0646B211-D0C3-4942-9E27-9BF6DA7B693C}" type="presParOf" srcId="{3483BD40-0BE4-4928-AFD5-50FDC70A2930}" destId="{98FB74F6-3757-4E66-96EB-921E4CB2688D}" srcOrd="2" destOrd="0" presId="urn:microsoft.com/office/officeart/2005/8/layout/target3"/>
    <dgm:cxn modelId="{221919CD-5F42-4CCE-B806-0A247B9E8AAC}" type="presParOf" srcId="{3483BD40-0BE4-4928-AFD5-50FDC70A2930}" destId="{9E80BA83-E232-41F2-BB03-D040829054B8}" srcOrd="3" destOrd="0" presId="urn:microsoft.com/office/officeart/2005/8/layout/target3"/>
    <dgm:cxn modelId="{004823D1-6ED1-4056-8471-6A43967FBC80}" type="presParOf" srcId="{3483BD40-0BE4-4928-AFD5-50FDC70A2930}" destId="{8A39B545-2385-419F-BF9B-9E1090B76EDF}" srcOrd="4" destOrd="0" presId="urn:microsoft.com/office/officeart/2005/8/layout/target3"/>
    <dgm:cxn modelId="{EEFCDF9F-265C-44CC-937E-11FC68EF5A5E}" type="presParOf" srcId="{3483BD40-0BE4-4928-AFD5-50FDC70A2930}" destId="{5791211A-1FF1-48F0-A767-3CDE54259458}" srcOrd="5" destOrd="0" presId="urn:microsoft.com/office/officeart/2005/8/layout/target3"/>
    <dgm:cxn modelId="{CBA9FDBD-DD63-41A7-9DDB-D5851F8D6A5A}" type="presParOf" srcId="{3483BD40-0BE4-4928-AFD5-50FDC70A2930}" destId="{F9EAC39B-3A05-4A46-A7C4-3E7A4915EA4D}" srcOrd="6" destOrd="0" presId="urn:microsoft.com/office/officeart/2005/8/layout/target3"/>
    <dgm:cxn modelId="{D1A27F2C-E4D7-4619-BE3C-B5F242268DC4}" type="presParOf" srcId="{3483BD40-0BE4-4928-AFD5-50FDC70A2930}" destId="{49949154-3A6A-41FA-8071-69C8160746E9}" srcOrd="7" destOrd="0" presId="urn:microsoft.com/office/officeart/2005/8/layout/target3"/>
    <dgm:cxn modelId="{B389491D-EA46-49CE-B68C-AF696FE15123}" type="presParOf" srcId="{3483BD40-0BE4-4928-AFD5-50FDC70A2930}" destId="{EA322270-8446-432E-9E60-F33CE8E24281}" srcOrd="8" destOrd="0" presId="urn:microsoft.com/office/officeart/2005/8/layout/target3"/>
    <dgm:cxn modelId="{0807F212-3C5E-4295-968D-021A197A4D3A}" type="presParOf" srcId="{3483BD40-0BE4-4928-AFD5-50FDC70A2930}" destId="{85EBA84F-E30B-473C-BCE6-EDCA92CA0822}" srcOrd="9" destOrd="0" presId="urn:microsoft.com/office/officeart/2005/8/layout/target3"/>
    <dgm:cxn modelId="{CC479FBC-ED97-4732-A0C4-02F0E73F3265}" type="presParOf" srcId="{3483BD40-0BE4-4928-AFD5-50FDC70A2930}" destId="{0C35457A-A79D-4AAF-AD8A-7A9F11D0430B}" srcOrd="10" destOrd="0" presId="urn:microsoft.com/office/officeart/2005/8/layout/target3"/>
    <dgm:cxn modelId="{B2E25B6E-C207-4D6C-93D8-A4CE60EA1A38}" type="presParOf" srcId="{3483BD40-0BE4-4928-AFD5-50FDC70A2930}" destId="{3A58BF94-371B-47EC-8350-43E9E4615130}" srcOrd="11" destOrd="0" presId="urn:microsoft.com/office/officeart/2005/8/layout/target3"/>
    <dgm:cxn modelId="{6615AA33-8E42-4BA2-BFFA-CB9AB8487CC3}" type="presParOf" srcId="{3483BD40-0BE4-4928-AFD5-50FDC70A2930}" destId="{4AFEAE47-AEEA-46B6-ACBC-099822E6D069}" srcOrd="12" destOrd="0" presId="urn:microsoft.com/office/officeart/2005/8/layout/target3"/>
    <dgm:cxn modelId="{5BBB887E-6BCE-4E58-907F-B77819BEC279}" type="presParOf" srcId="{3483BD40-0BE4-4928-AFD5-50FDC70A2930}" destId="{F57BA7EE-C09D-446D-88AB-967EEDDAFB57}" srcOrd="13" destOrd="0" presId="urn:microsoft.com/office/officeart/2005/8/layout/target3"/>
    <dgm:cxn modelId="{F513562E-8196-4778-A6D8-79B998DE51F1}" type="presParOf" srcId="{3483BD40-0BE4-4928-AFD5-50FDC70A2930}" destId="{73C3774E-B70C-43D2-816C-E7BA599B16A8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147582-F7DC-49D2-B2AB-9EC855E6B858}" type="doc">
      <dgm:prSet loTypeId="urn:microsoft.com/office/officeart/2005/8/layout/targe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621DF7D-7831-4B2E-8F70-642828138E69}">
      <dgm:prSet phldrT="[Текст]" phldr="1"/>
      <dgm:spPr/>
      <dgm:t>
        <a:bodyPr/>
        <a:lstStyle/>
        <a:p>
          <a:endParaRPr lang="ru-RU"/>
        </a:p>
      </dgm:t>
    </dgm:pt>
    <dgm:pt modelId="{A7434CBA-A007-4C4B-9BB9-D83D28D612B3}" type="parTrans" cxnId="{0B73F450-20F7-4097-BDDA-9A672A08F6B4}">
      <dgm:prSet/>
      <dgm:spPr/>
      <dgm:t>
        <a:bodyPr/>
        <a:lstStyle/>
        <a:p>
          <a:endParaRPr lang="ru-RU"/>
        </a:p>
      </dgm:t>
    </dgm:pt>
    <dgm:pt modelId="{EBA403F9-BA6D-40B0-9F52-D96F3D7E54C8}" type="sibTrans" cxnId="{0B73F450-20F7-4097-BDDA-9A672A08F6B4}">
      <dgm:prSet/>
      <dgm:spPr/>
      <dgm:t>
        <a:bodyPr/>
        <a:lstStyle/>
        <a:p>
          <a:endParaRPr lang="ru-RU"/>
        </a:p>
      </dgm:t>
    </dgm:pt>
    <dgm:pt modelId="{3AD4AA5D-8BB2-4230-A93F-6029135F44C1}">
      <dgm:prSet phldrT="[Текст]" phldr="1"/>
      <dgm:spPr>
        <a:ln w="38100">
          <a:solidFill>
            <a:srgbClr val="92D050"/>
          </a:solidFill>
        </a:ln>
      </dgm:spPr>
      <dgm:t>
        <a:bodyPr/>
        <a:lstStyle/>
        <a:p>
          <a:endParaRPr lang="ru-RU"/>
        </a:p>
      </dgm:t>
    </dgm:pt>
    <dgm:pt modelId="{CCA17426-2790-4ED1-B2FE-2885B584E902}" type="parTrans" cxnId="{94F96268-3D57-4EE9-A709-7C53B73C17E5}">
      <dgm:prSet/>
      <dgm:spPr/>
      <dgm:t>
        <a:bodyPr/>
        <a:lstStyle/>
        <a:p>
          <a:endParaRPr lang="ru-RU"/>
        </a:p>
      </dgm:t>
    </dgm:pt>
    <dgm:pt modelId="{E2CF0830-F457-4325-95C8-29B47DE34C0C}" type="sibTrans" cxnId="{94F96268-3D57-4EE9-A709-7C53B73C17E5}">
      <dgm:prSet/>
      <dgm:spPr/>
      <dgm:t>
        <a:bodyPr/>
        <a:lstStyle/>
        <a:p>
          <a:endParaRPr lang="ru-RU"/>
        </a:p>
      </dgm:t>
    </dgm:pt>
    <dgm:pt modelId="{5492B77D-7002-4018-B619-49C956A233B8}">
      <dgm:prSet phldrT="[Текст]" phldr="1"/>
      <dgm:spPr/>
      <dgm:t>
        <a:bodyPr/>
        <a:lstStyle/>
        <a:p>
          <a:endParaRPr lang="ru-RU" dirty="0"/>
        </a:p>
      </dgm:t>
    </dgm:pt>
    <dgm:pt modelId="{0CED2FE8-2CFB-4130-9563-12285544C031}" type="parTrans" cxnId="{F87FB4E2-0FB0-4403-8674-7A8BE38AAA57}">
      <dgm:prSet/>
      <dgm:spPr/>
      <dgm:t>
        <a:bodyPr/>
        <a:lstStyle/>
        <a:p>
          <a:endParaRPr lang="ru-RU"/>
        </a:p>
      </dgm:t>
    </dgm:pt>
    <dgm:pt modelId="{647F2A17-B8B1-458C-A621-9A917EDAD25B}" type="sibTrans" cxnId="{F87FB4E2-0FB0-4403-8674-7A8BE38AAA57}">
      <dgm:prSet/>
      <dgm:spPr/>
      <dgm:t>
        <a:bodyPr/>
        <a:lstStyle/>
        <a:p>
          <a:endParaRPr lang="ru-RU"/>
        </a:p>
      </dgm:t>
    </dgm:pt>
    <dgm:pt modelId="{7926A2B4-4CE2-4B88-8427-A195090DB24C}">
      <dgm:prSet phldrT="[Текст]" phldr="1"/>
      <dgm:spPr>
        <a:ln w="38100"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14F93998-E5C2-4F17-90E2-BD2DD011583E}" type="parTrans" cxnId="{FB733F61-2602-4945-8DFC-E3E33457606C}">
      <dgm:prSet/>
      <dgm:spPr/>
      <dgm:t>
        <a:bodyPr/>
        <a:lstStyle/>
        <a:p>
          <a:endParaRPr lang="ru-RU"/>
        </a:p>
      </dgm:t>
    </dgm:pt>
    <dgm:pt modelId="{C3364D1B-0EA8-4283-8D9D-FBA25BE189A9}" type="sibTrans" cxnId="{FB733F61-2602-4945-8DFC-E3E33457606C}">
      <dgm:prSet/>
      <dgm:spPr/>
      <dgm:t>
        <a:bodyPr/>
        <a:lstStyle/>
        <a:p>
          <a:endParaRPr lang="ru-RU"/>
        </a:p>
      </dgm:t>
    </dgm:pt>
    <dgm:pt modelId="{7428E34B-DD62-4773-9E39-BDB8F1D83ECD}">
      <dgm:prSet phldrT="[Текст]" phldr="1"/>
      <dgm:spPr/>
      <dgm:t>
        <a:bodyPr/>
        <a:lstStyle/>
        <a:p>
          <a:endParaRPr lang="ru-RU"/>
        </a:p>
      </dgm:t>
    </dgm:pt>
    <dgm:pt modelId="{EF3BF643-36D5-442A-9728-587000A03626}" type="parTrans" cxnId="{F3F6F8A3-8EC1-4D85-9DA0-F9F51DD44729}">
      <dgm:prSet/>
      <dgm:spPr/>
      <dgm:t>
        <a:bodyPr/>
        <a:lstStyle/>
        <a:p>
          <a:endParaRPr lang="ru-RU"/>
        </a:p>
      </dgm:t>
    </dgm:pt>
    <dgm:pt modelId="{9A12AAAA-D99C-45D6-820E-A2BDCC2F3F4E}" type="sibTrans" cxnId="{F3F6F8A3-8EC1-4D85-9DA0-F9F51DD44729}">
      <dgm:prSet/>
      <dgm:spPr/>
      <dgm:t>
        <a:bodyPr/>
        <a:lstStyle/>
        <a:p>
          <a:endParaRPr lang="ru-RU"/>
        </a:p>
      </dgm:t>
    </dgm:pt>
    <dgm:pt modelId="{DC0E04C5-005C-48C0-8DD0-4C1685C7BDC6}">
      <dgm:prSet phldrT="[Текст]" phldr="1"/>
      <dgm:spPr/>
      <dgm:t>
        <a:bodyPr/>
        <a:lstStyle/>
        <a:p>
          <a:endParaRPr lang="ru-RU"/>
        </a:p>
      </dgm:t>
    </dgm:pt>
    <dgm:pt modelId="{64367C71-BF22-4449-A971-45BED0E36B81}" type="parTrans" cxnId="{797BA66A-5C06-4884-A7F6-E1B7FCFF1ABC}">
      <dgm:prSet/>
      <dgm:spPr/>
      <dgm:t>
        <a:bodyPr/>
        <a:lstStyle/>
        <a:p>
          <a:endParaRPr lang="ru-RU"/>
        </a:p>
      </dgm:t>
    </dgm:pt>
    <dgm:pt modelId="{A6735C06-AE70-4650-AE3F-5A7C38AF2E36}" type="sibTrans" cxnId="{797BA66A-5C06-4884-A7F6-E1B7FCFF1ABC}">
      <dgm:prSet/>
      <dgm:spPr/>
      <dgm:t>
        <a:bodyPr/>
        <a:lstStyle/>
        <a:p>
          <a:endParaRPr lang="ru-RU"/>
        </a:p>
      </dgm:t>
    </dgm:pt>
    <dgm:pt modelId="{C2CE5EE4-9D67-42D9-810E-4733BA532AE1}">
      <dgm:prSet phldrT="[Текст]" phldr="1"/>
      <dgm:spPr/>
      <dgm:t>
        <a:bodyPr/>
        <a:lstStyle/>
        <a:p>
          <a:endParaRPr lang="ru-RU" dirty="0"/>
        </a:p>
      </dgm:t>
    </dgm:pt>
    <dgm:pt modelId="{4E0F2984-54CE-46C2-BD15-D319D2F697D9}" type="sibTrans" cxnId="{D86732E8-E468-48CD-865B-98CC26BAE0B4}">
      <dgm:prSet/>
      <dgm:spPr/>
      <dgm:t>
        <a:bodyPr/>
        <a:lstStyle/>
        <a:p>
          <a:endParaRPr lang="ru-RU"/>
        </a:p>
      </dgm:t>
    </dgm:pt>
    <dgm:pt modelId="{62FB18F3-9ADF-433C-A430-C425ADE7F3A4}" type="parTrans" cxnId="{D86732E8-E468-48CD-865B-98CC26BAE0B4}">
      <dgm:prSet/>
      <dgm:spPr/>
      <dgm:t>
        <a:bodyPr/>
        <a:lstStyle/>
        <a:p>
          <a:endParaRPr lang="ru-RU"/>
        </a:p>
      </dgm:t>
    </dgm:pt>
    <dgm:pt modelId="{3483BD40-0BE4-4928-AFD5-50FDC70A2930}" type="pres">
      <dgm:prSet presAssocID="{65147582-F7DC-49D2-B2AB-9EC855E6B85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35950C-FFA8-4FC4-A9FF-DB4A3148678D}" type="pres">
      <dgm:prSet presAssocID="{7621DF7D-7831-4B2E-8F70-642828138E69}" presName="circle1" presStyleLbl="node1" presStyleIdx="0" presStyleCnt="3"/>
      <dgm:spPr/>
    </dgm:pt>
    <dgm:pt modelId="{64D48219-AB9B-4A96-B1E1-38483DCE5EB5}" type="pres">
      <dgm:prSet presAssocID="{7621DF7D-7831-4B2E-8F70-642828138E69}" presName="space" presStyleCnt="0"/>
      <dgm:spPr/>
    </dgm:pt>
    <dgm:pt modelId="{98FB74F6-3757-4E66-96EB-921E4CB2688D}" type="pres">
      <dgm:prSet presAssocID="{7621DF7D-7831-4B2E-8F70-642828138E69}" presName="rect1" presStyleLbl="alignAcc1" presStyleIdx="0" presStyleCnt="3" custAng="0" custScaleX="100000" custScaleY="100000"/>
      <dgm:spPr/>
      <dgm:t>
        <a:bodyPr/>
        <a:lstStyle/>
        <a:p>
          <a:endParaRPr lang="ru-RU"/>
        </a:p>
      </dgm:t>
    </dgm:pt>
    <dgm:pt modelId="{9E80BA83-E232-41F2-BB03-D040829054B8}" type="pres">
      <dgm:prSet presAssocID="{3AD4AA5D-8BB2-4230-A93F-6029135F44C1}" presName="vertSpace2" presStyleLbl="node1" presStyleIdx="0" presStyleCnt="3"/>
      <dgm:spPr/>
    </dgm:pt>
    <dgm:pt modelId="{8A39B545-2385-419F-BF9B-9E1090B76EDF}" type="pres">
      <dgm:prSet presAssocID="{3AD4AA5D-8BB2-4230-A93F-6029135F44C1}" presName="circle2" presStyleLbl="node1" presStyleIdx="1" presStyleCnt="3" custLinFactNeighborX="-236" custLinFactNeighborY="-36599"/>
      <dgm:spPr/>
    </dgm:pt>
    <dgm:pt modelId="{5791211A-1FF1-48F0-A767-3CDE54259458}" type="pres">
      <dgm:prSet presAssocID="{3AD4AA5D-8BB2-4230-A93F-6029135F44C1}" presName="rect2" presStyleLbl="alignAcc1" presStyleIdx="1" presStyleCnt="3"/>
      <dgm:spPr/>
      <dgm:t>
        <a:bodyPr/>
        <a:lstStyle/>
        <a:p>
          <a:endParaRPr lang="ru-RU"/>
        </a:p>
      </dgm:t>
    </dgm:pt>
    <dgm:pt modelId="{F9EAC39B-3A05-4A46-A7C4-3E7A4915EA4D}" type="pres">
      <dgm:prSet presAssocID="{7926A2B4-4CE2-4B88-8427-A195090DB24C}" presName="vertSpace3" presStyleLbl="node1" presStyleIdx="1" presStyleCnt="3"/>
      <dgm:spPr/>
    </dgm:pt>
    <dgm:pt modelId="{49949154-3A6A-41FA-8071-69C8160746E9}" type="pres">
      <dgm:prSet presAssocID="{7926A2B4-4CE2-4B88-8427-A195090DB24C}" presName="circle3" presStyleLbl="node1" presStyleIdx="2" presStyleCnt="3"/>
      <dgm:spPr/>
    </dgm:pt>
    <dgm:pt modelId="{EA322270-8446-432E-9E60-F33CE8E24281}" type="pres">
      <dgm:prSet presAssocID="{7926A2B4-4CE2-4B88-8427-A195090DB24C}" presName="rect3" presStyleLbl="alignAcc1" presStyleIdx="2" presStyleCnt="3"/>
      <dgm:spPr/>
      <dgm:t>
        <a:bodyPr/>
        <a:lstStyle/>
        <a:p>
          <a:endParaRPr lang="ru-RU"/>
        </a:p>
      </dgm:t>
    </dgm:pt>
    <dgm:pt modelId="{85EBA84F-E30B-473C-BCE6-EDCA92CA0822}" type="pres">
      <dgm:prSet presAssocID="{7621DF7D-7831-4B2E-8F70-642828138E69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5457A-A79D-4AAF-AD8A-7A9F11D0430B}" type="pres">
      <dgm:prSet presAssocID="{7621DF7D-7831-4B2E-8F70-642828138E69}" presName="rect1ChTx" presStyleLbl="alignAcc1" presStyleIdx="2" presStyleCnt="3">
        <dgm:presLayoutVars>
          <dgm:bulletEnabled val="1"/>
        </dgm:presLayoutVars>
      </dgm:prSet>
      <dgm:spPr/>
    </dgm:pt>
    <dgm:pt modelId="{3A58BF94-371B-47EC-8350-43E9E4615130}" type="pres">
      <dgm:prSet presAssocID="{3AD4AA5D-8BB2-4230-A93F-6029135F44C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EAE47-AEEA-46B6-ACBC-099822E6D069}" type="pres">
      <dgm:prSet presAssocID="{3AD4AA5D-8BB2-4230-A93F-6029135F44C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BA7EE-C09D-446D-88AB-967EEDDAFB57}" type="pres">
      <dgm:prSet presAssocID="{7926A2B4-4CE2-4B88-8427-A195090DB24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3774E-B70C-43D2-816C-E7BA599B16A8}" type="pres">
      <dgm:prSet presAssocID="{7926A2B4-4CE2-4B88-8427-A195090DB24C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F96268-3D57-4EE9-A709-7C53B73C17E5}" srcId="{65147582-F7DC-49D2-B2AB-9EC855E6B858}" destId="{3AD4AA5D-8BB2-4230-A93F-6029135F44C1}" srcOrd="1" destOrd="0" parTransId="{CCA17426-2790-4ED1-B2FE-2885B584E902}" sibTransId="{E2CF0830-F457-4325-95C8-29B47DE34C0C}"/>
    <dgm:cxn modelId="{F0E250BA-1641-4406-9CBD-9552BA44D227}" type="presOf" srcId="{C2CE5EE4-9D67-42D9-810E-4733BA532AE1}" destId="{4AFEAE47-AEEA-46B6-ACBC-099822E6D069}" srcOrd="0" destOrd="1" presId="urn:microsoft.com/office/officeart/2005/8/layout/target3"/>
    <dgm:cxn modelId="{D86732E8-E468-48CD-865B-98CC26BAE0B4}" srcId="{3AD4AA5D-8BB2-4230-A93F-6029135F44C1}" destId="{C2CE5EE4-9D67-42D9-810E-4733BA532AE1}" srcOrd="1" destOrd="0" parTransId="{62FB18F3-9ADF-433C-A430-C425ADE7F3A4}" sibTransId="{4E0F2984-54CE-46C2-BD15-D319D2F697D9}"/>
    <dgm:cxn modelId="{75F1C032-84BC-430B-934E-9DC09A409D6C}" type="presOf" srcId="{7926A2B4-4CE2-4B88-8427-A195090DB24C}" destId="{F57BA7EE-C09D-446D-88AB-967EEDDAFB57}" srcOrd="1" destOrd="0" presId="urn:microsoft.com/office/officeart/2005/8/layout/target3"/>
    <dgm:cxn modelId="{1B27E2EF-B465-438A-863A-2D947440CC5D}" type="presOf" srcId="{3AD4AA5D-8BB2-4230-A93F-6029135F44C1}" destId="{3A58BF94-371B-47EC-8350-43E9E4615130}" srcOrd="1" destOrd="0" presId="urn:microsoft.com/office/officeart/2005/8/layout/target3"/>
    <dgm:cxn modelId="{FB733F61-2602-4945-8DFC-E3E33457606C}" srcId="{65147582-F7DC-49D2-B2AB-9EC855E6B858}" destId="{7926A2B4-4CE2-4B88-8427-A195090DB24C}" srcOrd="2" destOrd="0" parTransId="{14F93998-E5C2-4F17-90E2-BD2DD011583E}" sibTransId="{C3364D1B-0EA8-4283-8D9D-FBA25BE189A9}"/>
    <dgm:cxn modelId="{797BA66A-5C06-4884-A7F6-E1B7FCFF1ABC}" srcId="{7926A2B4-4CE2-4B88-8427-A195090DB24C}" destId="{DC0E04C5-005C-48C0-8DD0-4C1685C7BDC6}" srcOrd="1" destOrd="0" parTransId="{64367C71-BF22-4449-A971-45BED0E36B81}" sibTransId="{A6735C06-AE70-4650-AE3F-5A7C38AF2E36}"/>
    <dgm:cxn modelId="{063695C9-2A33-4CC4-BEF4-4758057E467D}" type="presOf" srcId="{DC0E04C5-005C-48C0-8DD0-4C1685C7BDC6}" destId="{73C3774E-B70C-43D2-816C-E7BA599B16A8}" srcOrd="0" destOrd="1" presId="urn:microsoft.com/office/officeart/2005/8/layout/target3"/>
    <dgm:cxn modelId="{FE3A1D84-AF80-4327-AD27-D3AA2C4B20ED}" type="presOf" srcId="{65147582-F7DC-49D2-B2AB-9EC855E6B858}" destId="{3483BD40-0BE4-4928-AFD5-50FDC70A2930}" srcOrd="0" destOrd="0" presId="urn:microsoft.com/office/officeart/2005/8/layout/target3"/>
    <dgm:cxn modelId="{0B73F450-20F7-4097-BDDA-9A672A08F6B4}" srcId="{65147582-F7DC-49D2-B2AB-9EC855E6B858}" destId="{7621DF7D-7831-4B2E-8F70-642828138E69}" srcOrd="0" destOrd="0" parTransId="{A7434CBA-A007-4C4B-9BB9-D83D28D612B3}" sibTransId="{EBA403F9-BA6D-40B0-9F52-D96F3D7E54C8}"/>
    <dgm:cxn modelId="{2E043DEE-7988-4579-900A-B80AC69FF98E}" type="presOf" srcId="{3AD4AA5D-8BB2-4230-A93F-6029135F44C1}" destId="{5791211A-1FF1-48F0-A767-3CDE54259458}" srcOrd="0" destOrd="0" presId="urn:microsoft.com/office/officeart/2005/8/layout/target3"/>
    <dgm:cxn modelId="{F3F6F8A3-8EC1-4D85-9DA0-F9F51DD44729}" srcId="{7926A2B4-4CE2-4B88-8427-A195090DB24C}" destId="{7428E34B-DD62-4773-9E39-BDB8F1D83ECD}" srcOrd="0" destOrd="0" parTransId="{EF3BF643-36D5-442A-9728-587000A03626}" sibTransId="{9A12AAAA-D99C-45D6-820E-A2BDCC2F3F4E}"/>
    <dgm:cxn modelId="{BF137BF4-92ED-4B59-9C43-CEEA1D961711}" type="presOf" srcId="{5492B77D-7002-4018-B619-49C956A233B8}" destId="{4AFEAE47-AEEA-46B6-ACBC-099822E6D069}" srcOrd="0" destOrd="0" presId="urn:microsoft.com/office/officeart/2005/8/layout/target3"/>
    <dgm:cxn modelId="{F87FB4E2-0FB0-4403-8674-7A8BE38AAA57}" srcId="{3AD4AA5D-8BB2-4230-A93F-6029135F44C1}" destId="{5492B77D-7002-4018-B619-49C956A233B8}" srcOrd="0" destOrd="0" parTransId="{0CED2FE8-2CFB-4130-9563-12285544C031}" sibTransId="{647F2A17-B8B1-458C-A621-9A917EDAD25B}"/>
    <dgm:cxn modelId="{D2BB4B3A-1FD2-4C96-9F46-9DD5988A3655}" type="presOf" srcId="{7621DF7D-7831-4B2E-8F70-642828138E69}" destId="{85EBA84F-E30B-473C-BCE6-EDCA92CA0822}" srcOrd="1" destOrd="0" presId="urn:microsoft.com/office/officeart/2005/8/layout/target3"/>
    <dgm:cxn modelId="{366E9F1A-5FC2-403C-92BC-EB49A569F685}" type="presOf" srcId="{7926A2B4-4CE2-4B88-8427-A195090DB24C}" destId="{EA322270-8446-432E-9E60-F33CE8E24281}" srcOrd="0" destOrd="0" presId="urn:microsoft.com/office/officeart/2005/8/layout/target3"/>
    <dgm:cxn modelId="{2DD552E2-2A02-48A0-9072-9A9C8FA4DDC4}" type="presOf" srcId="{7428E34B-DD62-4773-9E39-BDB8F1D83ECD}" destId="{73C3774E-B70C-43D2-816C-E7BA599B16A8}" srcOrd="0" destOrd="0" presId="urn:microsoft.com/office/officeart/2005/8/layout/target3"/>
    <dgm:cxn modelId="{3325FD61-515A-4C1A-8173-C7239EBC8882}" type="presOf" srcId="{7621DF7D-7831-4B2E-8F70-642828138E69}" destId="{98FB74F6-3757-4E66-96EB-921E4CB2688D}" srcOrd="0" destOrd="0" presId="urn:microsoft.com/office/officeart/2005/8/layout/target3"/>
    <dgm:cxn modelId="{50B8FF20-AA0F-47BD-BD04-71EDA5BC8DB7}" type="presParOf" srcId="{3483BD40-0BE4-4928-AFD5-50FDC70A2930}" destId="{0D35950C-FFA8-4FC4-A9FF-DB4A3148678D}" srcOrd="0" destOrd="0" presId="urn:microsoft.com/office/officeart/2005/8/layout/target3"/>
    <dgm:cxn modelId="{577880E9-0AEB-4051-A492-216481B510DD}" type="presParOf" srcId="{3483BD40-0BE4-4928-AFD5-50FDC70A2930}" destId="{64D48219-AB9B-4A96-B1E1-38483DCE5EB5}" srcOrd="1" destOrd="0" presId="urn:microsoft.com/office/officeart/2005/8/layout/target3"/>
    <dgm:cxn modelId="{A9BA3C49-1F03-440B-9527-728E961E9582}" type="presParOf" srcId="{3483BD40-0BE4-4928-AFD5-50FDC70A2930}" destId="{98FB74F6-3757-4E66-96EB-921E4CB2688D}" srcOrd="2" destOrd="0" presId="urn:microsoft.com/office/officeart/2005/8/layout/target3"/>
    <dgm:cxn modelId="{EFB69D42-D51E-442F-9ABB-9931323FFCF7}" type="presParOf" srcId="{3483BD40-0BE4-4928-AFD5-50FDC70A2930}" destId="{9E80BA83-E232-41F2-BB03-D040829054B8}" srcOrd="3" destOrd="0" presId="urn:microsoft.com/office/officeart/2005/8/layout/target3"/>
    <dgm:cxn modelId="{0C94246A-44E3-4420-9283-1B22F6F03DAE}" type="presParOf" srcId="{3483BD40-0BE4-4928-AFD5-50FDC70A2930}" destId="{8A39B545-2385-419F-BF9B-9E1090B76EDF}" srcOrd="4" destOrd="0" presId="urn:microsoft.com/office/officeart/2005/8/layout/target3"/>
    <dgm:cxn modelId="{9D594E10-117E-410F-9409-1623DBF32CCA}" type="presParOf" srcId="{3483BD40-0BE4-4928-AFD5-50FDC70A2930}" destId="{5791211A-1FF1-48F0-A767-3CDE54259458}" srcOrd="5" destOrd="0" presId="urn:microsoft.com/office/officeart/2005/8/layout/target3"/>
    <dgm:cxn modelId="{8A2BAFA3-11C9-4464-B621-8100BBD2B5B5}" type="presParOf" srcId="{3483BD40-0BE4-4928-AFD5-50FDC70A2930}" destId="{F9EAC39B-3A05-4A46-A7C4-3E7A4915EA4D}" srcOrd="6" destOrd="0" presId="urn:microsoft.com/office/officeart/2005/8/layout/target3"/>
    <dgm:cxn modelId="{60AA4A55-39FF-4EBE-A73C-D19D4278DE4D}" type="presParOf" srcId="{3483BD40-0BE4-4928-AFD5-50FDC70A2930}" destId="{49949154-3A6A-41FA-8071-69C8160746E9}" srcOrd="7" destOrd="0" presId="urn:microsoft.com/office/officeart/2005/8/layout/target3"/>
    <dgm:cxn modelId="{827C6B76-51B6-4CA9-8D0A-3C50495AFB45}" type="presParOf" srcId="{3483BD40-0BE4-4928-AFD5-50FDC70A2930}" destId="{EA322270-8446-432E-9E60-F33CE8E24281}" srcOrd="8" destOrd="0" presId="urn:microsoft.com/office/officeart/2005/8/layout/target3"/>
    <dgm:cxn modelId="{AB7DAA3A-50DE-46AF-A0E5-4C7B4C516D6E}" type="presParOf" srcId="{3483BD40-0BE4-4928-AFD5-50FDC70A2930}" destId="{85EBA84F-E30B-473C-BCE6-EDCA92CA0822}" srcOrd="9" destOrd="0" presId="urn:microsoft.com/office/officeart/2005/8/layout/target3"/>
    <dgm:cxn modelId="{41822162-9557-4E34-9ED8-EF843C367369}" type="presParOf" srcId="{3483BD40-0BE4-4928-AFD5-50FDC70A2930}" destId="{0C35457A-A79D-4AAF-AD8A-7A9F11D0430B}" srcOrd="10" destOrd="0" presId="urn:microsoft.com/office/officeart/2005/8/layout/target3"/>
    <dgm:cxn modelId="{A926BA02-FA96-498D-9132-7A05DDDBB875}" type="presParOf" srcId="{3483BD40-0BE4-4928-AFD5-50FDC70A2930}" destId="{3A58BF94-371B-47EC-8350-43E9E4615130}" srcOrd="11" destOrd="0" presId="urn:microsoft.com/office/officeart/2005/8/layout/target3"/>
    <dgm:cxn modelId="{B4654A3C-1108-4F24-BF00-90F8AA0EFB67}" type="presParOf" srcId="{3483BD40-0BE4-4928-AFD5-50FDC70A2930}" destId="{4AFEAE47-AEEA-46B6-ACBC-099822E6D069}" srcOrd="12" destOrd="0" presId="urn:microsoft.com/office/officeart/2005/8/layout/target3"/>
    <dgm:cxn modelId="{31E65CD7-B78E-454A-A518-B5DE50A4E1CE}" type="presParOf" srcId="{3483BD40-0BE4-4928-AFD5-50FDC70A2930}" destId="{F57BA7EE-C09D-446D-88AB-967EEDDAFB57}" srcOrd="13" destOrd="0" presId="urn:microsoft.com/office/officeart/2005/8/layout/target3"/>
    <dgm:cxn modelId="{AAA7AC7F-1498-42FF-B7A0-3FD67AEED2C1}" type="presParOf" srcId="{3483BD40-0BE4-4928-AFD5-50FDC70A2930}" destId="{73C3774E-B70C-43D2-816C-E7BA599B16A8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5147582-F7DC-49D2-B2AB-9EC855E6B858}" type="doc">
      <dgm:prSet loTypeId="urn:microsoft.com/office/officeart/2005/8/layout/targe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621DF7D-7831-4B2E-8F70-642828138E69}">
      <dgm:prSet phldrT="[Текст]" phldr="1"/>
      <dgm:spPr/>
      <dgm:t>
        <a:bodyPr/>
        <a:lstStyle/>
        <a:p>
          <a:endParaRPr lang="ru-RU"/>
        </a:p>
      </dgm:t>
    </dgm:pt>
    <dgm:pt modelId="{A7434CBA-A007-4C4B-9BB9-D83D28D612B3}" type="parTrans" cxnId="{0B73F450-20F7-4097-BDDA-9A672A08F6B4}">
      <dgm:prSet/>
      <dgm:spPr/>
      <dgm:t>
        <a:bodyPr/>
        <a:lstStyle/>
        <a:p>
          <a:endParaRPr lang="ru-RU"/>
        </a:p>
      </dgm:t>
    </dgm:pt>
    <dgm:pt modelId="{EBA403F9-BA6D-40B0-9F52-D96F3D7E54C8}" type="sibTrans" cxnId="{0B73F450-20F7-4097-BDDA-9A672A08F6B4}">
      <dgm:prSet/>
      <dgm:spPr/>
      <dgm:t>
        <a:bodyPr/>
        <a:lstStyle/>
        <a:p>
          <a:endParaRPr lang="ru-RU"/>
        </a:p>
      </dgm:t>
    </dgm:pt>
    <dgm:pt modelId="{3AD4AA5D-8BB2-4230-A93F-6029135F44C1}">
      <dgm:prSet phldrT="[Текст]" phldr="1"/>
      <dgm:spPr>
        <a:ln w="38100">
          <a:solidFill>
            <a:srgbClr val="92D050"/>
          </a:solidFill>
        </a:ln>
      </dgm:spPr>
      <dgm:t>
        <a:bodyPr/>
        <a:lstStyle/>
        <a:p>
          <a:endParaRPr lang="ru-RU"/>
        </a:p>
      </dgm:t>
    </dgm:pt>
    <dgm:pt modelId="{CCA17426-2790-4ED1-B2FE-2885B584E902}" type="parTrans" cxnId="{94F96268-3D57-4EE9-A709-7C53B73C17E5}">
      <dgm:prSet/>
      <dgm:spPr/>
      <dgm:t>
        <a:bodyPr/>
        <a:lstStyle/>
        <a:p>
          <a:endParaRPr lang="ru-RU"/>
        </a:p>
      </dgm:t>
    </dgm:pt>
    <dgm:pt modelId="{E2CF0830-F457-4325-95C8-29B47DE34C0C}" type="sibTrans" cxnId="{94F96268-3D57-4EE9-A709-7C53B73C17E5}">
      <dgm:prSet/>
      <dgm:spPr/>
      <dgm:t>
        <a:bodyPr/>
        <a:lstStyle/>
        <a:p>
          <a:endParaRPr lang="ru-RU"/>
        </a:p>
      </dgm:t>
    </dgm:pt>
    <dgm:pt modelId="{5492B77D-7002-4018-B619-49C956A233B8}">
      <dgm:prSet phldrT="[Текст]" phldr="1"/>
      <dgm:spPr/>
      <dgm:t>
        <a:bodyPr/>
        <a:lstStyle/>
        <a:p>
          <a:endParaRPr lang="ru-RU" dirty="0"/>
        </a:p>
      </dgm:t>
    </dgm:pt>
    <dgm:pt modelId="{0CED2FE8-2CFB-4130-9563-12285544C031}" type="parTrans" cxnId="{F87FB4E2-0FB0-4403-8674-7A8BE38AAA57}">
      <dgm:prSet/>
      <dgm:spPr/>
      <dgm:t>
        <a:bodyPr/>
        <a:lstStyle/>
        <a:p>
          <a:endParaRPr lang="ru-RU"/>
        </a:p>
      </dgm:t>
    </dgm:pt>
    <dgm:pt modelId="{647F2A17-B8B1-458C-A621-9A917EDAD25B}" type="sibTrans" cxnId="{F87FB4E2-0FB0-4403-8674-7A8BE38AAA57}">
      <dgm:prSet/>
      <dgm:spPr/>
      <dgm:t>
        <a:bodyPr/>
        <a:lstStyle/>
        <a:p>
          <a:endParaRPr lang="ru-RU"/>
        </a:p>
      </dgm:t>
    </dgm:pt>
    <dgm:pt modelId="{7926A2B4-4CE2-4B88-8427-A195090DB24C}">
      <dgm:prSet phldrT="[Текст]" phldr="1"/>
      <dgm:spPr>
        <a:ln w="38100"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14F93998-E5C2-4F17-90E2-BD2DD011583E}" type="parTrans" cxnId="{FB733F61-2602-4945-8DFC-E3E33457606C}">
      <dgm:prSet/>
      <dgm:spPr/>
      <dgm:t>
        <a:bodyPr/>
        <a:lstStyle/>
        <a:p>
          <a:endParaRPr lang="ru-RU"/>
        </a:p>
      </dgm:t>
    </dgm:pt>
    <dgm:pt modelId="{C3364D1B-0EA8-4283-8D9D-FBA25BE189A9}" type="sibTrans" cxnId="{FB733F61-2602-4945-8DFC-E3E33457606C}">
      <dgm:prSet/>
      <dgm:spPr/>
      <dgm:t>
        <a:bodyPr/>
        <a:lstStyle/>
        <a:p>
          <a:endParaRPr lang="ru-RU"/>
        </a:p>
      </dgm:t>
    </dgm:pt>
    <dgm:pt modelId="{7428E34B-DD62-4773-9E39-BDB8F1D83ECD}">
      <dgm:prSet phldrT="[Текст]" phldr="1"/>
      <dgm:spPr/>
      <dgm:t>
        <a:bodyPr/>
        <a:lstStyle/>
        <a:p>
          <a:endParaRPr lang="ru-RU"/>
        </a:p>
      </dgm:t>
    </dgm:pt>
    <dgm:pt modelId="{EF3BF643-36D5-442A-9728-587000A03626}" type="parTrans" cxnId="{F3F6F8A3-8EC1-4D85-9DA0-F9F51DD44729}">
      <dgm:prSet/>
      <dgm:spPr/>
      <dgm:t>
        <a:bodyPr/>
        <a:lstStyle/>
        <a:p>
          <a:endParaRPr lang="ru-RU"/>
        </a:p>
      </dgm:t>
    </dgm:pt>
    <dgm:pt modelId="{9A12AAAA-D99C-45D6-820E-A2BDCC2F3F4E}" type="sibTrans" cxnId="{F3F6F8A3-8EC1-4D85-9DA0-F9F51DD44729}">
      <dgm:prSet/>
      <dgm:spPr/>
      <dgm:t>
        <a:bodyPr/>
        <a:lstStyle/>
        <a:p>
          <a:endParaRPr lang="ru-RU"/>
        </a:p>
      </dgm:t>
    </dgm:pt>
    <dgm:pt modelId="{DC0E04C5-005C-48C0-8DD0-4C1685C7BDC6}">
      <dgm:prSet phldrT="[Текст]" phldr="1"/>
      <dgm:spPr/>
      <dgm:t>
        <a:bodyPr/>
        <a:lstStyle/>
        <a:p>
          <a:endParaRPr lang="ru-RU"/>
        </a:p>
      </dgm:t>
    </dgm:pt>
    <dgm:pt modelId="{64367C71-BF22-4449-A971-45BED0E36B81}" type="parTrans" cxnId="{797BA66A-5C06-4884-A7F6-E1B7FCFF1ABC}">
      <dgm:prSet/>
      <dgm:spPr/>
      <dgm:t>
        <a:bodyPr/>
        <a:lstStyle/>
        <a:p>
          <a:endParaRPr lang="ru-RU"/>
        </a:p>
      </dgm:t>
    </dgm:pt>
    <dgm:pt modelId="{A6735C06-AE70-4650-AE3F-5A7C38AF2E36}" type="sibTrans" cxnId="{797BA66A-5C06-4884-A7F6-E1B7FCFF1ABC}">
      <dgm:prSet/>
      <dgm:spPr/>
      <dgm:t>
        <a:bodyPr/>
        <a:lstStyle/>
        <a:p>
          <a:endParaRPr lang="ru-RU"/>
        </a:p>
      </dgm:t>
    </dgm:pt>
    <dgm:pt modelId="{C2CE5EE4-9D67-42D9-810E-4733BA532AE1}">
      <dgm:prSet phldrT="[Текст]" phldr="1"/>
      <dgm:spPr/>
      <dgm:t>
        <a:bodyPr/>
        <a:lstStyle/>
        <a:p>
          <a:endParaRPr lang="ru-RU" dirty="0"/>
        </a:p>
      </dgm:t>
    </dgm:pt>
    <dgm:pt modelId="{4E0F2984-54CE-46C2-BD15-D319D2F697D9}" type="sibTrans" cxnId="{D86732E8-E468-48CD-865B-98CC26BAE0B4}">
      <dgm:prSet/>
      <dgm:spPr/>
      <dgm:t>
        <a:bodyPr/>
        <a:lstStyle/>
        <a:p>
          <a:endParaRPr lang="ru-RU"/>
        </a:p>
      </dgm:t>
    </dgm:pt>
    <dgm:pt modelId="{62FB18F3-9ADF-433C-A430-C425ADE7F3A4}" type="parTrans" cxnId="{D86732E8-E468-48CD-865B-98CC26BAE0B4}">
      <dgm:prSet/>
      <dgm:spPr/>
      <dgm:t>
        <a:bodyPr/>
        <a:lstStyle/>
        <a:p>
          <a:endParaRPr lang="ru-RU"/>
        </a:p>
      </dgm:t>
    </dgm:pt>
    <dgm:pt modelId="{3483BD40-0BE4-4928-AFD5-50FDC70A2930}" type="pres">
      <dgm:prSet presAssocID="{65147582-F7DC-49D2-B2AB-9EC855E6B85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35950C-FFA8-4FC4-A9FF-DB4A3148678D}" type="pres">
      <dgm:prSet presAssocID="{7621DF7D-7831-4B2E-8F70-642828138E69}" presName="circle1" presStyleLbl="node1" presStyleIdx="0" presStyleCnt="3"/>
      <dgm:spPr/>
    </dgm:pt>
    <dgm:pt modelId="{64D48219-AB9B-4A96-B1E1-38483DCE5EB5}" type="pres">
      <dgm:prSet presAssocID="{7621DF7D-7831-4B2E-8F70-642828138E69}" presName="space" presStyleCnt="0"/>
      <dgm:spPr/>
    </dgm:pt>
    <dgm:pt modelId="{98FB74F6-3757-4E66-96EB-921E4CB2688D}" type="pres">
      <dgm:prSet presAssocID="{7621DF7D-7831-4B2E-8F70-642828138E69}" presName="rect1" presStyleLbl="alignAcc1" presStyleIdx="0" presStyleCnt="3" custAng="0" custScaleX="100000" custScaleY="100000"/>
      <dgm:spPr/>
      <dgm:t>
        <a:bodyPr/>
        <a:lstStyle/>
        <a:p>
          <a:endParaRPr lang="ru-RU"/>
        </a:p>
      </dgm:t>
    </dgm:pt>
    <dgm:pt modelId="{9E80BA83-E232-41F2-BB03-D040829054B8}" type="pres">
      <dgm:prSet presAssocID="{3AD4AA5D-8BB2-4230-A93F-6029135F44C1}" presName="vertSpace2" presStyleLbl="node1" presStyleIdx="0" presStyleCnt="3"/>
      <dgm:spPr/>
    </dgm:pt>
    <dgm:pt modelId="{8A39B545-2385-419F-BF9B-9E1090B76EDF}" type="pres">
      <dgm:prSet presAssocID="{3AD4AA5D-8BB2-4230-A93F-6029135F44C1}" presName="circle2" presStyleLbl="node1" presStyleIdx="1" presStyleCnt="3" custLinFactNeighborX="-236" custLinFactNeighborY="-36599"/>
      <dgm:spPr/>
    </dgm:pt>
    <dgm:pt modelId="{5791211A-1FF1-48F0-A767-3CDE54259458}" type="pres">
      <dgm:prSet presAssocID="{3AD4AA5D-8BB2-4230-A93F-6029135F44C1}" presName="rect2" presStyleLbl="alignAcc1" presStyleIdx="1" presStyleCnt="3"/>
      <dgm:spPr/>
      <dgm:t>
        <a:bodyPr/>
        <a:lstStyle/>
        <a:p>
          <a:endParaRPr lang="ru-RU"/>
        </a:p>
      </dgm:t>
    </dgm:pt>
    <dgm:pt modelId="{F9EAC39B-3A05-4A46-A7C4-3E7A4915EA4D}" type="pres">
      <dgm:prSet presAssocID="{7926A2B4-4CE2-4B88-8427-A195090DB24C}" presName="vertSpace3" presStyleLbl="node1" presStyleIdx="1" presStyleCnt="3"/>
      <dgm:spPr/>
    </dgm:pt>
    <dgm:pt modelId="{49949154-3A6A-41FA-8071-69C8160746E9}" type="pres">
      <dgm:prSet presAssocID="{7926A2B4-4CE2-4B88-8427-A195090DB24C}" presName="circle3" presStyleLbl="node1" presStyleIdx="2" presStyleCnt="3"/>
      <dgm:spPr/>
    </dgm:pt>
    <dgm:pt modelId="{EA322270-8446-432E-9E60-F33CE8E24281}" type="pres">
      <dgm:prSet presAssocID="{7926A2B4-4CE2-4B88-8427-A195090DB24C}" presName="rect3" presStyleLbl="alignAcc1" presStyleIdx="2" presStyleCnt="3"/>
      <dgm:spPr/>
      <dgm:t>
        <a:bodyPr/>
        <a:lstStyle/>
        <a:p>
          <a:endParaRPr lang="ru-RU"/>
        </a:p>
      </dgm:t>
    </dgm:pt>
    <dgm:pt modelId="{85EBA84F-E30B-473C-BCE6-EDCA92CA0822}" type="pres">
      <dgm:prSet presAssocID="{7621DF7D-7831-4B2E-8F70-642828138E69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35457A-A79D-4AAF-AD8A-7A9F11D0430B}" type="pres">
      <dgm:prSet presAssocID="{7621DF7D-7831-4B2E-8F70-642828138E69}" presName="rect1ChTx" presStyleLbl="alignAcc1" presStyleIdx="2" presStyleCnt="3">
        <dgm:presLayoutVars>
          <dgm:bulletEnabled val="1"/>
        </dgm:presLayoutVars>
      </dgm:prSet>
      <dgm:spPr/>
    </dgm:pt>
    <dgm:pt modelId="{3A58BF94-371B-47EC-8350-43E9E4615130}" type="pres">
      <dgm:prSet presAssocID="{3AD4AA5D-8BB2-4230-A93F-6029135F44C1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EAE47-AEEA-46B6-ACBC-099822E6D069}" type="pres">
      <dgm:prSet presAssocID="{3AD4AA5D-8BB2-4230-A93F-6029135F44C1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BA7EE-C09D-446D-88AB-967EEDDAFB57}" type="pres">
      <dgm:prSet presAssocID="{7926A2B4-4CE2-4B88-8427-A195090DB24C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C3774E-B70C-43D2-816C-E7BA599B16A8}" type="pres">
      <dgm:prSet presAssocID="{7926A2B4-4CE2-4B88-8427-A195090DB24C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F96268-3D57-4EE9-A709-7C53B73C17E5}" srcId="{65147582-F7DC-49D2-B2AB-9EC855E6B858}" destId="{3AD4AA5D-8BB2-4230-A93F-6029135F44C1}" srcOrd="1" destOrd="0" parTransId="{CCA17426-2790-4ED1-B2FE-2885B584E902}" sibTransId="{E2CF0830-F457-4325-95C8-29B47DE34C0C}"/>
    <dgm:cxn modelId="{BD9C4E8F-4365-4E36-BD98-20CCE42B25D4}" type="presOf" srcId="{5492B77D-7002-4018-B619-49C956A233B8}" destId="{4AFEAE47-AEEA-46B6-ACBC-099822E6D069}" srcOrd="0" destOrd="0" presId="urn:microsoft.com/office/officeart/2005/8/layout/target3"/>
    <dgm:cxn modelId="{D86732E8-E468-48CD-865B-98CC26BAE0B4}" srcId="{3AD4AA5D-8BB2-4230-A93F-6029135F44C1}" destId="{C2CE5EE4-9D67-42D9-810E-4733BA532AE1}" srcOrd="1" destOrd="0" parTransId="{62FB18F3-9ADF-433C-A430-C425ADE7F3A4}" sibTransId="{4E0F2984-54CE-46C2-BD15-D319D2F697D9}"/>
    <dgm:cxn modelId="{38143EBD-B2A8-4C45-A136-AA7072BB684C}" type="presOf" srcId="{C2CE5EE4-9D67-42D9-810E-4733BA532AE1}" destId="{4AFEAE47-AEEA-46B6-ACBC-099822E6D069}" srcOrd="0" destOrd="1" presId="urn:microsoft.com/office/officeart/2005/8/layout/target3"/>
    <dgm:cxn modelId="{C66E23C2-8C39-406B-8409-8FF593AB90F9}" type="presOf" srcId="{7621DF7D-7831-4B2E-8F70-642828138E69}" destId="{98FB74F6-3757-4E66-96EB-921E4CB2688D}" srcOrd="0" destOrd="0" presId="urn:microsoft.com/office/officeart/2005/8/layout/target3"/>
    <dgm:cxn modelId="{FB733F61-2602-4945-8DFC-E3E33457606C}" srcId="{65147582-F7DC-49D2-B2AB-9EC855E6B858}" destId="{7926A2B4-4CE2-4B88-8427-A195090DB24C}" srcOrd="2" destOrd="0" parTransId="{14F93998-E5C2-4F17-90E2-BD2DD011583E}" sibTransId="{C3364D1B-0EA8-4283-8D9D-FBA25BE189A9}"/>
    <dgm:cxn modelId="{1F6451FE-CD76-447C-B1B9-E69B857C1DE8}" type="presOf" srcId="{65147582-F7DC-49D2-B2AB-9EC855E6B858}" destId="{3483BD40-0BE4-4928-AFD5-50FDC70A2930}" srcOrd="0" destOrd="0" presId="urn:microsoft.com/office/officeart/2005/8/layout/target3"/>
    <dgm:cxn modelId="{797BA66A-5C06-4884-A7F6-E1B7FCFF1ABC}" srcId="{7926A2B4-4CE2-4B88-8427-A195090DB24C}" destId="{DC0E04C5-005C-48C0-8DD0-4C1685C7BDC6}" srcOrd="1" destOrd="0" parTransId="{64367C71-BF22-4449-A971-45BED0E36B81}" sibTransId="{A6735C06-AE70-4650-AE3F-5A7C38AF2E36}"/>
    <dgm:cxn modelId="{0B73F450-20F7-4097-BDDA-9A672A08F6B4}" srcId="{65147582-F7DC-49D2-B2AB-9EC855E6B858}" destId="{7621DF7D-7831-4B2E-8F70-642828138E69}" srcOrd="0" destOrd="0" parTransId="{A7434CBA-A007-4C4B-9BB9-D83D28D612B3}" sibTransId="{EBA403F9-BA6D-40B0-9F52-D96F3D7E54C8}"/>
    <dgm:cxn modelId="{C00AA0B0-B8B7-41CD-9159-4F49EF2DAFD5}" type="presOf" srcId="{7428E34B-DD62-4773-9E39-BDB8F1D83ECD}" destId="{73C3774E-B70C-43D2-816C-E7BA599B16A8}" srcOrd="0" destOrd="0" presId="urn:microsoft.com/office/officeart/2005/8/layout/target3"/>
    <dgm:cxn modelId="{F3F6F8A3-8EC1-4D85-9DA0-F9F51DD44729}" srcId="{7926A2B4-4CE2-4B88-8427-A195090DB24C}" destId="{7428E34B-DD62-4773-9E39-BDB8F1D83ECD}" srcOrd="0" destOrd="0" parTransId="{EF3BF643-36D5-442A-9728-587000A03626}" sibTransId="{9A12AAAA-D99C-45D6-820E-A2BDCC2F3F4E}"/>
    <dgm:cxn modelId="{F87FB4E2-0FB0-4403-8674-7A8BE38AAA57}" srcId="{3AD4AA5D-8BB2-4230-A93F-6029135F44C1}" destId="{5492B77D-7002-4018-B619-49C956A233B8}" srcOrd="0" destOrd="0" parTransId="{0CED2FE8-2CFB-4130-9563-12285544C031}" sibTransId="{647F2A17-B8B1-458C-A621-9A917EDAD25B}"/>
    <dgm:cxn modelId="{75CB0A14-58C2-4663-82AF-1A26D4B68C8D}" type="presOf" srcId="{3AD4AA5D-8BB2-4230-A93F-6029135F44C1}" destId="{5791211A-1FF1-48F0-A767-3CDE54259458}" srcOrd="0" destOrd="0" presId="urn:microsoft.com/office/officeart/2005/8/layout/target3"/>
    <dgm:cxn modelId="{28EC3C4E-54D9-45FF-B4DD-09E618E206BA}" type="presOf" srcId="{7926A2B4-4CE2-4B88-8427-A195090DB24C}" destId="{EA322270-8446-432E-9E60-F33CE8E24281}" srcOrd="0" destOrd="0" presId="urn:microsoft.com/office/officeart/2005/8/layout/target3"/>
    <dgm:cxn modelId="{D43CCEA5-C5B6-43B6-BA7A-0DAC88A6A1B4}" type="presOf" srcId="{7621DF7D-7831-4B2E-8F70-642828138E69}" destId="{85EBA84F-E30B-473C-BCE6-EDCA92CA0822}" srcOrd="1" destOrd="0" presId="urn:microsoft.com/office/officeart/2005/8/layout/target3"/>
    <dgm:cxn modelId="{0CCCC16B-9B76-413B-BC0F-C74F2F4A9CDA}" type="presOf" srcId="{DC0E04C5-005C-48C0-8DD0-4C1685C7BDC6}" destId="{73C3774E-B70C-43D2-816C-E7BA599B16A8}" srcOrd="0" destOrd="1" presId="urn:microsoft.com/office/officeart/2005/8/layout/target3"/>
    <dgm:cxn modelId="{ADE0B178-E528-481F-A1FA-CE50A4EA2EF6}" type="presOf" srcId="{7926A2B4-4CE2-4B88-8427-A195090DB24C}" destId="{F57BA7EE-C09D-446D-88AB-967EEDDAFB57}" srcOrd="1" destOrd="0" presId="urn:microsoft.com/office/officeart/2005/8/layout/target3"/>
    <dgm:cxn modelId="{ECA2A08E-07AC-4245-9941-36369DDE1D59}" type="presOf" srcId="{3AD4AA5D-8BB2-4230-A93F-6029135F44C1}" destId="{3A58BF94-371B-47EC-8350-43E9E4615130}" srcOrd="1" destOrd="0" presId="urn:microsoft.com/office/officeart/2005/8/layout/target3"/>
    <dgm:cxn modelId="{7070B0D9-4E14-49E6-9695-B3A715DD878C}" type="presParOf" srcId="{3483BD40-0BE4-4928-AFD5-50FDC70A2930}" destId="{0D35950C-FFA8-4FC4-A9FF-DB4A3148678D}" srcOrd="0" destOrd="0" presId="urn:microsoft.com/office/officeart/2005/8/layout/target3"/>
    <dgm:cxn modelId="{C9FC1E61-4B0D-4A2B-9D2C-2AF91D6DD4E3}" type="presParOf" srcId="{3483BD40-0BE4-4928-AFD5-50FDC70A2930}" destId="{64D48219-AB9B-4A96-B1E1-38483DCE5EB5}" srcOrd="1" destOrd="0" presId="urn:microsoft.com/office/officeart/2005/8/layout/target3"/>
    <dgm:cxn modelId="{39BB0907-06A8-4BE8-B077-ABE83B8B9A6F}" type="presParOf" srcId="{3483BD40-0BE4-4928-AFD5-50FDC70A2930}" destId="{98FB74F6-3757-4E66-96EB-921E4CB2688D}" srcOrd="2" destOrd="0" presId="urn:microsoft.com/office/officeart/2005/8/layout/target3"/>
    <dgm:cxn modelId="{3A6DA087-C923-459F-A998-578A4752CE45}" type="presParOf" srcId="{3483BD40-0BE4-4928-AFD5-50FDC70A2930}" destId="{9E80BA83-E232-41F2-BB03-D040829054B8}" srcOrd="3" destOrd="0" presId="urn:microsoft.com/office/officeart/2005/8/layout/target3"/>
    <dgm:cxn modelId="{CDD66C40-A93E-4AB7-B78D-BE43AEC862BD}" type="presParOf" srcId="{3483BD40-0BE4-4928-AFD5-50FDC70A2930}" destId="{8A39B545-2385-419F-BF9B-9E1090B76EDF}" srcOrd="4" destOrd="0" presId="urn:microsoft.com/office/officeart/2005/8/layout/target3"/>
    <dgm:cxn modelId="{F90D4FF7-02A8-4CAD-8B72-C6257E574B1B}" type="presParOf" srcId="{3483BD40-0BE4-4928-AFD5-50FDC70A2930}" destId="{5791211A-1FF1-48F0-A767-3CDE54259458}" srcOrd="5" destOrd="0" presId="urn:microsoft.com/office/officeart/2005/8/layout/target3"/>
    <dgm:cxn modelId="{497A9994-5B51-4807-AAA3-C2A4420E4724}" type="presParOf" srcId="{3483BD40-0BE4-4928-AFD5-50FDC70A2930}" destId="{F9EAC39B-3A05-4A46-A7C4-3E7A4915EA4D}" srcOrd="6" destOrd="0" presId="urn:microsoft.com/office/officeart/2005/8/layout/target3"/>
    <dgm:cxn modelId="{4E897624-4D98-4C05-975E-AD9065669BC4}" type="presParOf" srcId="{3483BD40-0BE4-4928-AFD5-50FDC70A2930}" destId="{49949154-3A6A-41FA-8071-69C8160746E9}" srcOrd="7" destOrd="0" presId="urn:microsoft.com/office/officeart/2005/8/layout/target3"/>
    <dgm:cxn modelId="{93B6CB78-5055-4748-82AA-48E5AB97E4F8}" type="presParOf" srcId="{3483BD40-0BE4-4928-AFD5-50FDC70A2930}" destId="{EA322270-8446-432E-9E60-F33CE8E24281}" srcOrd="8" destOrd="0" presId="urn:microsoft.com/office/officeart/2005/8/layout/target3"/>
    <dgm:cxn modelId="{05A96058-3827-4B7C-8BC8-36CCC9B98ECA}" type="presParOf" srcId="{3483BD40-0BE4-4928-AFD5-50FDC70A2930}" destId="{85EBA84F-E30B-473C-BCE6-EDCA92CA0822}" srcOrd="9" destOrd="0" presId="urn:microsoft.com/office/officeart/2005/8/layout/target3"/>
    <dgm:cxn modelId="{4548AD84-590E-4032-8E3A-E6F2FE276C68}" type="presParOf" srcId="{3483BD40-0BE4-4928-AFD5-50FDC70A2930}" destId="{0C35457A-A79D-4AAF-AD8A-7A9F11D0430B}" srcOrd="10" destOrd="0" presId="urn:microsoft.com/office/officeart/2005/8/layout/target3"/>
    <dgm:cxn modelId="{6E3DFE3A-D3F7-49FE-9896-CB8D7F4AC092}" type="presParOf" srcId="{3483BD40-0BE4-4928-AFD5-50FDC70A2930}" destId="{3A58BF94-371B-47EC-8350-43E9E4615130}" srcOrd="11" destOrd="0" presId="urn:microsoft.com/office/officeart/2005/8/layout/target3"/>
    <dgm:cxn modelId="{F18CDC31-A2EA-4CBD-9307-1E199532DA78}" type="presParOf" srcId="{3483BD40-0BE4-4928-AFD5-50FDC70A2930}" destId="{4AFEAE47-AEEA-46B6-ACBC-099822E6D069}" srcOrd="12" destOrd="0" presId="urn:microsoft.com/office/officeart/2005/8/layout/target3"/>
    <dgm:cxn modelId="{2351DB7E-D388-40C5-9EA9-EBFADF9AF64B}" type="presParOf" srcId="{3483BD40-0BE4-4928-AFD5-50FDC70A2930}" destId="{F57BA7EE-C09D-446D-88AB-967EEDDAFB57}" srcOrd="13" destOrd="0" presId="urn:microsoft.com/office/officeart/2005/8/layout/target3"/>
    <dgm:cxn modelId="{951C6ADF-BAF3-443D-AAE6-8EE25E079F7A}" type="presParOf" srcId="{3483BD40-0BE4-4928-AFD5-50FDC70A2930}" destId="{73C3774E-B70C-43D2-816C-E7BA599B16A8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BE9BA0F-6CFC-4B85-A8C1-9568A7B9B41C}" type="doc">
      <dgm:prSet loTypeId="urn:microsoft.com/office/officeart/2005/8/layout/bList2" loCatId="list" qsTypeId="urn:microsoft.com/office/officeart/2005/8/quickstyle/3d2" qsCatId="3D" csTypeId="urn:microsoft.com/office/officeart/2005/8/colors/colorful1" csCatId="colorful" phldr="1"/>
      <dgm:spPr/>
    </dgm:pt>
    <dgm:pt modelId="{E39CA576-A9E1-4CC1-91ED-A6EC3B8692A5}">
      <dgm:prSet phldrT="[Текст]"/>
      <dgm:spPr/>
      <dgm:t>
        <a:bodyPr/>
        <a:lstStyle/>
        <a:p>
          <a:r>
            <a:rPr lang="ru-RU" dirty="0" smtClean="0"/>
            <a:t>Опыт № 1</a:t>
          </a:r>
          <a:endParaRPr lang="ru-RU" dirty="0"/>
        </a:p>
      </dgm:t>
    </dgm:pt>
    <dgm:pt modelId="{C86695F5-1741-4FF4-809A-007E1B4294E9}" type="parTrans" cxnId="{B68F82EB-74F6-492A-A88A-35097DBD14ED}">
      <dgm:prSet/>
      <dgm:spPr/>
      <dgm:t>
        <a:bodyPr/>
        <a:lstStyle/>
        <a:p>
          <a:endParaRPr lang="ru-RU"/>
        </a:p>
      </dgm:t>
    </dgm:pt>
    <dgm:pt modelId="{FF6611CE-BD66-4BAC-AAC8-D055EE6CD20D}" type="sibTrans" cxnId="{B68F82EB-74F6-492A-A88A-35097DBD14ED}">
      <dgm:prSet/>
      <dgm:spPr/>
      <dgm:t>
        <a:bodyPr/>
        <a:lstStyle/>
        <a:p>
          <a:endParaRPr lang="ru-RU"/>
        </a:p>
      </dgm:t>
    </dgm:pt>
    <dgm:pt modelId="{32680FDB-9FE0-46F3-B2B5-BFA45A7932EC}">
      <dgm:prSet phldrT="[Текст]"/>
      <dgm:spPr/>
      <dgm:t>
        <a:bodyPr/>
        <a:lstStyle/>
        <a:p>
          <a:r>
            <a:rPr lang="ru-RU" dirty="0" smtClean="0"/>
            <a:t>          до</a:t>
          </a:r>
          <a:endParaRPr lang="ru-RU" dirty="0"/>
        </a:p>
      </dgm:t>
    </dgm:pt>
    <dgm:pt modelId="{FA93E1EE-1088-459C-92E8-CE1FFC62069A}" type="parTrans" cxnId="{9246EA1F-FB2E-4760-8BE4-BEE60CC08DD6}">
      <dgm:prSet/>
      <dgm:spPr/>
      <dgm:t>
        <a:bodyPr/>
        <a:lstStyle/>
        <a:p>
          <a:endParaRPr lang="ru-RU"/>
        </a:p>
      </dgm:t>
    </dgm:pt>
    <dgm:pt modelId="{F3434EAF-79FB-4E86-836D-00A346540A05}" type="sibTrans" cxnId="{9246EA1F-FB2E-4760-8BE4-BEE60CC08DD6}">
      <dgm:prSet/>
      <dgm:spPr/>
      <dgm:t>
        <a:bodyPr/>
        <a:lstStyle/>
        <a:p>
          <a:endParaRPr lang="ru-RU"/>
        </a:p>
      </dgm:t>
    </dgm:pt>
    <dgm:pt modelId="{C0FF3D46-3D6F-46E0-A8E0-AF0A6965675D}">
      <dgm:prSet phldrT="[Текст]"/>
      <dgm:spPr/>
      <dgm:t>
        <a:bodyPr/>
        <a:lstStyle/>
        <a:p>
          <a:r>
            <a:rPr lang="ru-RU" dirty="0" smtClean="0"/>
            <a:t>        после</a:t>
          </a:r>
          <a:endParaRPr lang="ru-RU" dirty="0"/>
        </a:p>
      </dgm:t>
    </dgm:pt>
    <dgm:pt modelId="{531A6E6F-E1FC-4740-907B-3A2BBBAF9A70}" type="parTrans" cxnId="{239B56DB-E1D8-44AE-9035-4A87249A6276}">
      <dgm:prSet/>
      <dgm:spPr/>
      <dgm:t>
        <a:bodyPr/>
        <a:lstStyle/>
        <a:p>
          <a:endParaRPr lang="ru-RU"/>
        </a:p>
      </dgm:t>
    </dgm:pt>
    <dgm:pt modelId="{F8227C05-B086-49F5-906C-F752019E1A45}" type="sibTrans" cxnId="{239B56DB-E1D8-44AE-9035-4A87249A6276}">
      <dgm:prSet/>
      <dgm:spPr/>
      <dgm:t>
        <a:bodyPr/>
        <a:lstStyle/>
        <a:p>
          <a:endParaRPr lang="ru-RU"/>
        </a:p>
      </dgm:t>
    </dgm:pt>
    <dgm:pt modelId="{156C5393-73A6-4E4C-B326-3C7ED3BB4CF7}" type="pres">
      <dgm:prSet presAssocID="{DBE9BA0F-6CFC-4B85-A8C1-9568A7B9B41C}" presName="diagram" presStyleCnt="0">
        <dgm:presLayoutVars>
          <dgm:dir/>
          <dgm:animLvl val="lvl"/>
          <dgm:resizeHandles val="exact"/>
        </dgm:presLayoutVars>
      </dgm:prSet>
      <dgm:spPr/>
    </dgm:pt>
    <dgm:pt modelId="{CEC4BA63-984D-42F3-A2F4-718C61931C50}" type="pres">
      <dgm:prSet presAssocID="{E39CA576-A9E1-4CC1-91ED-A6EC3B8692A5}" presName="compNode" presStyleCnt="0"/>
      <dgm:spPr/>
    </dgm:pt>
    <dgm:pt modelId="{B4A55DCC-CB9F-4009-845B-A0CC37F07BA7}" type="pres">
      <dgm:prSet presAssocID="{E39CA576-A9E1-4CC1-91ED-A6EC3B8692A5}" presName="childRect" presStyleLbl="bgAcc1" presStyleIdx="0" presStyleCnt="3" custScaleY="195698" custLinFactNeighborX="1894" custLinFactNeighborY="-1088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</dgm:spPr>
    </dgm:pt>
    <dgm:pt modelId="{34B73758-C4FA-487C-BC9F-677646F72907}" type="pres">
      <dgm:prSet presAssocID="{E39CA576-A9E1-4CC1-91ED-A6EC3B8692A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D28AE-86C0-479B-849F-3050C209411A}" type="pres">
      <dgm:prSet presAssocID="{E39CA576-A9E1-4CC1-91ED-A6EC3B8692A5}" presName="parentRect" presStyleLbl="alignNode1" presStyleIdx="0" presStyleCnt="3" custLinFactY="36176" custLinFactNeighborX="2064" custLinFactNeighborY="100000"/>
      <dgm:spPr/>
      <dgm:t>
        <a:bodyPr/>
        <a:lstStyle/>
        <a:p>
          <a:endParaRPr lang="ru-RU"/>
        </a:p>
      </dgm:t>
    </dgm:pt>
    <dgm:pt modelId="{4946A226-4A7A-4A08-A78D-3BBAE8E021E6}" type="pres">
      <dgm:prSet presAssocID="{E39CA576-A9E1-4CC1-91ED-A6EC3B8692A5}" presName="adorn" presStyleLbl="fgAccFollowNode1" presStyleIdx="0" presStyleCnt="3"/>
      <dgm:spPr>
        <a:solidFill>
          <a:schemeClr val="accent2">
            <a:tint val="40000"/>
            <a:hueOff val="0"/>
            <a:satOff val="0"/>
            <a:lumOff val="0"/>
            <a:alpha val="0"/>
          </a:schemeClr>
        </a:solidFill>
      </dgm:spPr>
    </dgm:pt>
    <dgm:pt modelId="{35C4A94E-6C03-4150-ADA4-3484C6773137}" type="pres">
      <dgm:prSet presAssocID="{FF6611CE-BD66-4BAC-AAC8-D055EE6CD2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7139A3C-F30D-4D4D-A754-F54829AC4684}" type="pres">
      <dgm:prSet presAssocID="{32680FDB-9FE0-46F3-B2B5-BFA45A7932EC}" presName="compNode" presStyleCnt="0"/>
      <dgm:spPr/>
    </dgm:pt>
    <dgm:pt modelId="{EB1778DC-EDFC-4208-AA7E-08539A4A745E}" type="pres">
      <dgm:prSet presAssocID="{32680FDB-9FE0-46F3-B2B5-BFA45A7932EC}" presName="childRect" presStyleLbl="bgAcc1" presStyleIdx="1" presStyleCnt="3" custScaleY="201209" custLinFactNeighborX="2463" custLinFactNeighborY="-41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38100">
          <a:solidFill>
            <a:srgbClr val="92D050"/>
          </a:solidFill>
        </a:ln>
      </dgm:spPr>
    </dgm:pt>
    <dgm:pt modelId="{187C4309-6BAA-44B0-BB1A-954EECF78515}" type="pres">
      <dgm:prSet presAssocID="{32680FDB-9FE0-46F3-B2B5-BFA45A7932E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22155-2587-421C-BC44-717867A27730}" type="pres">
      <dgm:prSet presAssocID="{32680FDB-9FE0-46F3-B2B5-BFA45A7932EC}" presName="parentRect" presStyleLbl="alignNode1" presStyleIdx="1" presStyleCnt="3" custScaleY="99150" custLinFactY="59060" custLinFactNeighborX="947" custLinFactNeighborY="100000"/>
      <dgm:spPr/>
      <dgm:t>
        <a:bodyPr/>
        <a:lstStyle/>
        <a:p>
          <a:endParaRPr lang="ru-RU"/>
        </a:p>
      </dgm:t>
    </dgm:pt>
    <dgm:pt modelId="{A048D54C-CCDC-468E-BD1F-9A9F692A66FF}" type="pres">
      <dgm:prSet presAssocID="{32680FDB-9FE0-46F3-B2B5-BFA45A7932EC}" presName="adorn" presStyleLbl="fgAccFollowNode1" presStyleIdx="1" presStyleCnt="3" custScaleX="262692" custScaleY="281029" custLinFactX="100000" custLinFactY="19827" custLinFactNeighborX="153170" custLinFactNeighborY="100000"/>
      <dgm:spPr>
        <a:blipFill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</dgm:spPr>
    </dgm:pt>
    <dgm:pt modelId="{0C989F44-516B-4CE7-8DA8-202CAC7C3F59}" type="pres">
      <dgm:prSet presAssocID="{F3434EAF-79FB-4E86-836D-00A346540A0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4CF8C04-D23D-4587-9771-5DC6D16B3E31}" type="pres">
      <dgm:prSet presAssocID="{C0FF3D46-3D6F-46E0-A8E0-AF0A6965675D}" presName="compNode" presStyleCnt="0"/>
      <dgm:spPr/>
    </dgm:pt>
    <dgm:pt modelId="{2C564A3C-29A4-4443-8F0F-473D59B2D19E}" type="pres">
      <dgm:prSet presAssocID="{C0FF3D46-3D6F-46E0-A8E0-AF0A6965675D}" presName="childRect" presStyleLbl="bgAcc1" presStyleIdx="2" presStyleCnt="3" custScaleX="96638" custScaleY="145052" custLinFactNeighborX="-31238" custLinFactNeighborY="-46836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8100">
          <a:solidFill>
            <a:srgbClr val="7030A0"/>
          </a:solidFill>
        </a:ln>
      </dgm:spPr>
    </dgm:pt>
    <dgm:pt modelId="{E81ED6A8-BEB1-4402-B637-AB2F0A9FB2D9}" type="pres">
      <dgm:prSet presAssocID="{C0FF3D46-3D6F-46E0-A8E0-AF0A6965675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F1286-954E-4BA9-957C-8A821DF3B671}" type="pres">
      <dgm:prSet presAssocID="{C0FF3D46-3D6F-46E0-A8E0-AF0A6965675D}" presName="parentRect" presStyleLbl="alignNode1" presStyleIdx="2" presStyleCnt="3" custScaleY="63558" custLinFactNeighborX="-15733" custLinFactNeighborY="-66440"/>
      <dgm:spPr/>
      <dgm:t>
        <a:bodyPr/>
        <a:lstStyle/>
        <a:p>
          <a:endParaRPr lang="ru-RU"/>
        </a:p>
      </dgm:t>
    </dgm:pt>
    <dgm:pt modelId="{2A227152-CDA5-432B-93E9-72122135DBD8}" type="pres">
      <dgm:prSet presAssocID="{C0FF3D46-3D6F-46E0-A8E0-AF0A6965675D}" presName="adorn" presStyleLbl="fgAccFollowNode1" presStyleIdx="2" presStyleCnt="3" custFlipVert="0" custFlipHor="0" custScaleX="11329" custScaleY="5555" custLinFactX="-152201" custLinFactNeighborX="-200000" custLinFactNeighborY="2143"/>
      <dgm:spPr/>
    </dgm:pt>
  </dgm:ptLst>
  <dgm:cxnLst>
    <dgm:cxn modelId="{239B56DB-E1D8-44AE-9035-4A87249A6276}" srcId="{DBE9BA0F-6CFC-4B85-A8C1-9568A7B9B41C}" destId="{C0FF3D46-3D6F-46E0-A8E0-AF0A6965675D}" srcOrd="2" destOrd="0" parTransId="{531A6E6F-E1FC-4740-907B-3A2BBBAF9A70}" sibTransId="{F8227C05-B086-49F5-906C-F752019E1A45}"/>
    <dgm:cxn modelId="{F71B65DF-491C-460F-8AE4-7B7737CA0005}" type="presOf" srcId="{F3434EAF-79FB-4E86-836D-00A346540A05}" destId="{0C989F44-516B-4CE7-8DA8-202CAC7C3F59}" srcOrd="0" destOrd="0" presId="urn:microsoft.com/office/officeart/2005/8/layout/bList2"/>
    <dgm:cxn modelId="{9246EA1F-FB2E-4760-8BE4-BEE60CC08DD6}" srcId="{DBE9BA0F-6CFC-4B85-A8C1-9568A7B9B41C}" destId="{32680FDB-9FE0-46F3-B2B5-BFA45A7932EC}" srcOrd="1" destOrd="0" parTransId="{FA93E1EE-1088-459C-92E8-CE1FFC62069A}" sibTransId="{F3434EAF-79FB-4E86-836D-00A346540A05}"/>
    <dgm:cxn modelId="{13F9A6E7-0C04-4166-BE60-AC4A0477C2F2}" type="presOf" srcId="{32680FDB-9FE0-46F3-B2B5-BFA45A7932EC}" destId="{187C4309-6BAA-44B0-BB1A-954EECF78515}" srcOrd="0" destOrd="0" presId="urn:microsoft.com/office/officeart/2005/8/layout/bList2"/>
    <dgm:cxn modelId="{CE63D9ED-5D2F-46EB-B077-38425BE2888D}" type="presOf" srcId="{DBE9BA0F-6CFC-4B85-A8C1-9568A7B9B41C}" destId="{156C5393-73A6-4E4C-B326-3C7ED3BB4CF7}" srcOrd="0" destOrd="0" presId="urn:microsoft.com/office/officeart/2005/8/layout/bList2"/>
    <dgm:cxn modelId="{017E68C7-216C-4955-8C3A-F472CC9F6E97}" type="presOf" srcId="{FF6611CE-BD66-4BAC-AAC8-D055EE6CD20D}" destId="{35C4A94E-6C03-4150-ADA4-3484C6773137}" srcOrd="0" destOrd="0" presId="urn:microsoft.com/office/officeart/2005/8/layout/bList2"/>
    <dgm:cxn modelId="{813AEFDF-D201-43A6-A5A9-28199988BBB7}" type="presOf" srcId="{E39CA576-A9E1-4CC1-91ED-A6EC3B8692A5}" destId="{34B73758-C4FA-487C-BC9F-677646F72907}" srcOrd="0" destOrd="0" presId="urn:microsoft.com/office/officeart/2005/8/layout/bList2"/>
    <dgm:cxn modelId="{53899C95-0786-4081-A754-0062182BCC38}" type="presOf" srcId="{C0FF3D46-3D6F-46E0-A8E0-AF0A6965675D}" destId="{3ECF1286-954E-4BA9-957C-8A821DF3B671}" srcOrd="1" destOrd="0" presId="urn:microsoft.com/office/officeart/2005/8/layout/bList2"/>
    <dgm:cxn modelId="{CF7C0DBB-A6DE-4898-A61A-AAE128931D95}" type="presOf" srcId="{E39CA576-A9E1-4CC1-91ED-A6EC3B8692A5}" destId="{239D28AE-86C0-479B-849F-3050C209411A}" srcOrd="1" destOrd="0" presId="urn:microsoft.com/office/officeart/2005/8/layout/bList2"/>
    <dgm:cxn modelId="{3B87B8CD-C183-484F-BD39-339D587E2A93}" type="presOf" srcId="{C0FF3D46-3D6F-46E0-A8E0-AF0A6965675D}" destId="{E81ED6A8-BEB1-4402-B637-AB2F0A9FB2D9}" srcOrd="0" destOrd="0" presId="urn:microsoft.com/office/officeart/2005/8/layout/bList2"/>
    <dgm:cxn modelId="{B68F82EB-74F6-492A-A88A-35097DBD14ED}" srcId="{DBE9BA0F-6CFC-4B85-A8C1-9568A7B9B41C}" destId="{E39CA576-A9E1-4CC1-91ED-A6EC3B8692A5}" srcOrd="0" destOrd="0" parTransId="{C86695F5-1741-4FF4-809A-007E1B4294E9}" sibTransId="{FF6611CE-BD66-4BAC-AAC8-D055EE6CD20D}"/>
    <dgm:cxn modelId="{D2413D76-A6DB-49E4-9B98-6136FA84C2E5}" type="presOf" srcId="{32680FDB-9FE0-46F3-B2B5-BFA45A7932EC}" destId="{10222155-2587-421C-BC44-717867A27730}" srcOrd="1" destOrd="0" presId="urn:microsoft.com/office/officeart/2005/8/layout/bList2"/>
    <dgm:cxn modelId="{A511BF37-9BD0-40A8-BF64-7F952BAC67FE}" type="presParOf" srcId="{156C5393-73A6-4E4C-B326-3C7ED3BB4CF7}" destId="{CEC4BA63-984D-42F3-A2F4-718C61931C50}" srcOrd="0" destOrd="0" presId="urn:microsoft.com/office/officeart/2005/8/layout/bList2"/>
    <dgm:cxn modelId="{EDD4C649-D4A1-4724-B4FA-69FF2525A6EA}" type="presParOf" srcId="{CEC4BA63-984D-42F3-A2F4-718C61931C50}" destId="{B4A55DCC-CB9F-4009-845B-A0CC37F07BA7}" srcOrd="0" destOrd="0" presId="urn:microsoft.com/office/officeart/2005/8/layout/bList2"/>
    <dgm:cxn modelId="{1E474A41-0938-4237-A143-AD5092FC8ADF}" type="presParOf" srcId="{CEC4BA63-984D-42F3-A2F4-718C61931C50}" destId="{34B73758-C4FA-487C-BC9F-677646F72907}" srcOrd="1" destOrd="0" presId="urn:microsoft.com/office/officeart/2005/8/layout/bList2"/>
    <dgm:cxn modelId="{81A18C9F-BECD-4F56-A4AF-79EE114E6374}" type="presParOf" srcId="{CEC4BA63-984D-42F3-A2F4-718C61931C50}" destId="{239D28AE-86C0-479B-849F-3050C209411A}" srcOrd="2" destOrd="0" presId="urn:microsoft.com/office/officeart/2005/8/layout/bList2"/>
    <dgm:cxn modelId="{F22C94C0-21C4-41A4-A87D-7056F6C0F59D}" type="presParOf" srcId="{CEC4BA63-984D-42F3-A2F4-718C61931C50}" destId="{4946A226-4A7A-4A08-A78D-3BBAE8E021E6}" srcOrd="3" destOrd="0" presId="urn:microsoft.com/office/officeart/2005/8/layout/bList2"/>
    <dgm:cxn modelId="{1A8F0832-55EE-4A83-BC72-D41249314705}" type="presParOf" srcId="{156C5393-73A6-4E4C-B326-3C7ED3BB4CF7}" destId="{35C4A94E-6C03-4150-ADA4-3484C6773137}" srcOrd="1" destOrd="0" presId="urn:microsoft.com/office/officeart/2005/8/layout/bList2"/>
    <dgm:cxn modelId="{45BF1DE9-24FF-4813-9E83-3E8761B631DC}" type="presParOf" srcId="{156C5393-73A6-4E4C-B326-3C7ED3BB4CF7}" destId="{07139A3C-F30D-4D4D-A754-F54829AC4684}" srcOrd="2" destOrd="0" presId="urn:microsoft.com/office/officeart/2005/8/layout/bList2"/>
    <dgm:cxn modelId="{B424FBBD-2D30-4CEB-9F6C-40186AE1D49F}" type="presParOf" srcId="{07139A3C-F30D-4D4D-A754-F54829AC4684}" destId="{EB1778DC-EDFC-4208-AA7E-08539A4A745E}" srcOrd="0" destOrd="0" presId="urn:microsoft.com/office/officeart/2005/8/layout/bList2"/>
    <dgm:cxn modelId="{ABC19DE0-DD72-4658-9FD5-990633F6F7E6}" type="presParOf" srcId="{07139A3C-F30D-4D4D-A754-F54829AC4684}" destId="{187C4309-6BAA-44B0-BB1A-954EECF78515}" srcOrd="1" destOrd="0" presId="urn:microsoft.com/office/officeart/2005/8/layout/bList2"/>
    <dgm:cxn modelId="{B1FD9097-8264-49FE-8BC4-8532FD24AEDA}" type="presParOf" srcId="{07139A3C-F30D-4D4D-A754-F54829AC4684}" destId="{10222155-2587-421C-BC44-717867A27730}" srcOrd="2" destOrd="0" presId="urn:microsoft.com/office/officeart/2005/8/layout/bList2"/>
    <dgm:cxn modelId="{6F6066E3-0535-42F9-B0CD-26190CFAAF05}" type="presParOf" srcId="{07139A3C-F30D-4D4D-A754-F54829AC4684}" destId="{A048D54C-CCDC-468E-BD1F-9A9F692A66FF}" srcOrd="3" destOrd="0" presId="urn:microsoft.com/office/officeart/2005/8/layout/bList2"/>
    <dgm:cxn modelId="{D4F5F4FE-1AFA-4523-8E6D-E11EE296C86A}" type="presParOf" srcId="{156C5393-73A6-4E4C-B326-3C7ED3BB4CF7}" destId="{0C989F44-516B-4CE7-8DA8-202CAC7C3F59}" srcOrd="3" destOrd="0" presId="urn:microsoft.com/office/officeart/2005/8/layout/bList2"/>
    <dgm:cxn modelId="{5F737C8F-7B55-401B-B1A5-8C4EC5973DC7}" type="presParOf" srcId="{156C5393-73A6-4E4C-B326-3C7ED3BB4CF7}" destId="{24CF8C04-D23D-4587-9771-5DC6D16B3E31}" srcOrd="4" destOrd="0" presId="urn:microsoft.com/office/officeart/2005/8/layout/bList2"/>
    <dgm:cxn modelId="{AC754A01-60FA-412F-B76A-F23FEC7F0F95}" type="presParOf" srcId="{24CF8C04-D23D-4587-9771-5DC6D16B3E31}" destId="{2C564A3C-29A4-4443-8F0F-473D59B2D19E}" srcOrd="0" destOrd="0" presId="urn:microsoft.com/office/officeart/2005/8/layout/bList2"/>
    <dgm:cxn modelId="{BD58F539-2137-4A32-B0E3-C1D48CF67F52}" type="presParOf" srcId="{24CF8C04-D23D-4587-9771-5DC6D16B3E31}" destId="{E81ED6A8-BEB1-4402-B637-AB2F0A9FB2D9}" srcOrd="1" destOrd="0" presId="urn:microsoft.com/office/officeart/2005/8/layout/bList2"/>
    <dgm:cxn modelId="{C96AAA0C-C268-4FDD-B0AD-C097C8EDF918}" type="presParOf" srcId="{24CF8C04-D23D-4587-9771-5DC6D16B3E31}" destId="{3ECF1286-954E-4BA9-957C-8A821DF3B671}" srcOrd="2" destOrd="0" presId="urn:microsoft.com/office/officeart/2005/8/layout/bList2"/>
    <dgm:cxn modelId="{123D9D7E-A365-443B-AEC5-D0B9D9042DA7}" type="presParOf" srcId="{24CF8C04-D23D-4587-9771-5DC6D16B3E31}" destId="{2A227152-CDA5-432B-93E9-72122135DBD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BE9BA0F-6CFC-4B85-A8C1-9568A7B9B41C}" type="doc">
      <dgm:prSet loTypeId="urn:microsoft.com/office/officeart/2005/8/layout/bList2" loCatId="list" qsTypeId="urn:microsoft.com/office/officeart/2005/8/quickstyle/3d2" qsCatId="3D" csTypeId="urn:microsoft.com/office/officeart/2005/8/colors/colorful1" csCatId="colorful" phldr="1"/>
      <dgm:spPr/>
    </dgm:pt>
    <dgm:pt modelId="{E39CA576-A9E1-4CC1-91ED-A6EC3B8692A5}">
      <dgm:prSet phldrT="[Текст]"/>
      <dgm:spPr/>
      <dgm:t>
        <a:bodyPr/>
        <a:lstStyle/>
        <a:p>
          <a:r>
            <a:rPr lang="ru-RU" dirty="0" smtClean="0"/>
            <a:t>Опыт № 2</a:t>
          </a:r>
          <a:endParaRPr lang="ru-RU" dirty="0"/>
        </a:p>
      </dgm:t>
    </dgm:pt>
    <dgm:pt modelId="{C86695F5-1741-4FF4-809A-007E1B4294E9}" type="parTrans" cxnId="{B68F82EB-74F6-492A-A88A-35097DBD14ED}">
      <dgm:prSet/>
      <dgm:spPr/>
      <dgm:t>
        <a:bodyPr/>
        <a:lstStyle/>
        <a:p>
          <a:endParaRPr lang="ru-RU"/>
        </a:p>
      </dgm:t>
    </dgm:pt>
    <dgm:pt modelId="{FF6611CE-BD66-4BAC-AAC8-D055EE6CD20D}" type="sibTrans" cxnId="{B68F82EB-74F6-492A-A88A-35097DBD14ED}">
      <dgm:prSet/>
      <dgm:spPr/>
      <dgm:t>
        <a:bodyPr/>
        <a:lstStyle/>
        <a:p>
          <a:endParaRPr lang="ru-RU"/>
        </a:p>
      </dgm:t>
    </dgm:pt>
    <dgm:pt modelId="{32680FDB-9FE0-46F3-B2B5-BFA45A7932EC}">
      <dgm:prSet phldrT="[Текст]"/>
      <dgm:spPr/>
      <dgm:t>
        <a:bodyPr/>
        <a:lstStyle/>
        <a:p>
          <a:r>
            <a:rPr lang="ru-RU" dirty="0" smtClean="0"/>
            <a:t>   до</a:t>
          </a:r>
          <a:endParaRPr lang="ru-RU" dirty="0"/>
        </a:p>
      </dgm:t>
    </dgm:pt>
    <dgm:pt modelId="{FA93E1EE-1088-459C-92E8-CE1FFC62069A}" type="parTrans" cxnId="{9246EA1F-FB2E-4760-8BE4-BEE60CC08DD6}">
      <dgm:prSet/>
      <dgm:spPr/>
      <dgm:t>
        <a:bodyPr/>
        <a:lstStyle/>
        <a:p>
          <a:endParaRPr lang="ru-RU"/>
        </a:p>
      </dgm:t>
    </dgm:pt>
    <dgm:pt modelId="{F3434EAF-79FB-4E86-836D-00A346540A05}" type="sibTrans" cxnId="{9246EA1F-FB2E-4760-8BE4-BEE60CC08DD6}">
      <dgm:prSet/>
      <dgm:spPr/>
      <dgm:t>
        <a:bodyPr/>
        <a:lstStyle/>
        <a:p>
          <a:endParaRPr lang="ru-RU"/>
        </a:p>
      </dgm:t>
    </dgm:pt>
    <dgm:pt modelId="{C0FF3D46-3D6F-46E0-A8E0-AF0A6965675D}">
      <dgm:prSet phldrT="[Текст]"/>
      <dgm:spPr/>
      <dgm:t>
        <a:bodyPr/>
        <a:lstStyle/>
        <a:p>
          <a:pPr algn="ctr"/>
          <a:r>
            <a:rPr lang="ru-RU" dirty="0" smtClean="0"/>
            <a:t>                 после</a:t>
          </a:r>
          <a:endParaRPr lang="ru-RU" dirty="0"/>
        </a:p>
      </dgm:t>
    </dgm:pt>
    <dgm:pt modelId="{531A6E6F-E1FC-4740-907B-3A2BBBAF9A70}" type="parTrans" cxnId="{239B56DB-E1D8-44AE-9035-4A87249A6276}">
      <dgm:prSet/>
      <dgm:spPr/>
      <dgm:t>
        <a:bodyPr/>
        <a:lstStyle/>
        <a:p>
          <a:endParaRPr lang="ru-RU"/>
        </a:p>
      </dgm:t>
    </dgm:pt>
    <dgm:pt modelId="{F8227C05-B086-49F5-906C-F752019E1A45}" type="sibTrans" cxnId="{239B56DB-E1D8-44AE-9035-4A87249A6276}">
      <dgm:prSet/>
      <dgm:spPr/>
      <dgm:t>
        <a:bodyPr/>
        <a:lstStyle/>
        <a:p>
          <a:endParaRPr lang="ru-RU"/>
        </a:p>
      </dgm:t>
    </dgm:pt>
    <dgm:pt modelId="{156C5393-73A6-4E4C-B326-3C7ED3BB4CF7}" type="pres">
      <dgm:prSet presAssocID="{DBE9BA0F-6CFC-4B85-A8C1-9568A7B9B41C}" presName="diagram" presStyleCnt="0">
        <dgm:presLayoutVars>
          <dgm:dir/>
          <dgm:animLvl val="lvl"/>
          <dgm:resizeHandles val="exact"/>
        </dgm:presLayoutVars>
      </dgm:prSet>
      <dgm:spPr/>
    </dgm:pt>
    <dgm:pt modelId="{CEC4BA63-984D-42F3-A2F4-718C61931C50}" type="pres">
      <dgm:prSet presAssocID="{E39CA576-A9E1-4CC1-91ED-A6EC3B8692A5}" presName="compNode" presStyleCnt="0"/>
      <dgm:spPr/>
    </dgm:pt>
    <dgm:pt modelId="{B4A55DCC-CB9F-4009-845B-A0CC37F07BA7}" type="pres">
      <dgm:prSet presAssocID="{E39CA576-A9E1-4CC1-91ED-A6EC3B8692A5}" presName="childRect" presStyleLbl="bgAcc1" presStyleIdx="0" presStyleCnt="3" custScaleY="195698" custLinFactNeighborX="-3091" custLinFactNeighborY="-663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</dgm:spPr>
    </dgm:pt>
    <dgm:pt modelId="{34B73758-C4FA-487C-BC9F-677646F72907}" type="pres">
      <dgm:prSet presAssocID="{E39CA576-A9E1-4CC1-91ED-A6EC3B8692A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D28AE-86C0-479B-849F-3050C209411A}" type="pres">
      <dgm:prSet presAssocID="{E39CA576-A9E1-4CC1-91ED-A6EC3B8692A5}" presName="parentRect" presStyleLbl="alignNode1" presStyleIdx="0" presStyleCnt="3" custLinFactY="26351" custLinFactNeighborX="-175" custLinFactNeighborY="100000"/>
      <dgm:spPr/>
      <dgm:t>
        <a:bodyPr/>
        <a:lstStyle/>
        <a:p>
          <a:endParaRPr lang="ru-RU"/>
        </a:p>
      </dgm:t>
    </dgm:pt>
    <dgm:pt modelId="{4946A226-4A7A-4A08-A78D-3BBAE8E021E6}" type="pres">
      <dgm:prSet presAssocID="{E39CA576-A9E1-4CC1-91ED-A6EC3B8692A5}" presName="adorn" presStyleLbl="fgAccFollowNode1" presStyleIdx="0" presStyleCnt="3" custFlipVert="0" custFlipHor="0" custScaleX="32189" custScaleY="34804"/>
      <dgm:spPr/>
    </dgm:pt>
    <dgm:pt modelId="{35C4A94E-6C03-4150-ADA4-3484C6773137}" type="pres">
      <dgm:prSet presAssocID="{FF6611CE-BD66-4BAC-AAC8-D055EE6CD2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7139A3C-F30D-4D4D-A754-F54829AC4684}" type="pres">
      <dgm:prSet presAssocID="{32680FDB-9FE0-46F3-B2B5-BFA45A7932EC}" presName="compNode" presStyleCnt="0"/>
      <dgm:spPr/>
    </dgm:pt>
    <dgm:pt modelId="{EB1778DC-EDFC-4208-AA7E-08539A4A745E}" type="pres">
      <dgm:prSet presAssocID="{32680FDB-9FE0-46F3-B2B5-BFA45A7932EC}" presName="childRect" presStyleLbl="bgAcc1" presStyleIdx="1" presStyleCnt="3" custScaleY="199400" custLinFactNeighborX="-320" custLinFactNeighborY="-2290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38100">
          <a:solidFill>
            <a:srgbClr val="92D050"/>
          </a:solidFill>
        </a:ln>
      </dgm:spPr>
    </dgm:pt>
    <dgm:pt modelId="{187C4309-6BAA-44B0-BB1A-954EECF78515}" type="pres">
      <dgm:prSet presAssocID="{32680FDB-9FE0-46F3-B2B5-BFA45A7932E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22155-2587-421C-BC44-717867A27730}" type="pres">
      <dgm:prSet presAssocID="{32680FDB-9FE0-46F3-B2B5-BFA45A7932EC}" presName="parentRect" presStyleLbl="alignNode1" presStyleIdx="1" presStyleCnt="3" custAng="10800000" custFlipVert="1" custScaleY="137313" custLinFactY="49818" custLinFactNeighborX="-320" custLinFactNeighborY="100000"/>
      <dgm:spPr/>
      <dgm:t>
        <a:bodyPr/>
        <a:lstStyle/>
        <a:p>
          <a:endParaRPr lang="ru-RU"/>
        </a:p>
      </dgm:t>
    </dgm:pt>
    <dgm:pt modelId="{A048D54C-CCDC-468E-BD1F-9A9F692A66FF}" type="pres">
      <dgm:prSet presAssocID="{32680FDB-9FE0-46F3-B2B5-BFA45A7932EC}" presName="adorn" presStyleLbl="fgAccFollowNode1" presStyleIdx="1" presStyleCnt="3" custFlipVert="1" custFlipHor="0" custScaleX="46377" custScaleY="31274" custLinFactX="18647" custLinFactY="-1990" custLinFactNeighborX="100000" custLinFactNeighborY="-100000"/>
      <dgm:spPr/>
    </dgm:pt>
    <dgm:pt modelId="{0C989F44-516B-4CE7-8DA8-202CAC7C3F59}" type="pres">
      <dgm:prSet presAssocID="{F3434EAF-79FB-4E86-836D-00A346540A0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4CF8C04-D23D-4587-9771-5DC6D16B3E31}" type="pres">
      <dgm:prSet presAssocID="{C0FF3D46-3D6F-46E0-A8E0-AF0A6965675D}" presName="compNode" presStyleCnt="0"/>
      <dgm:spPr/>
    </dgm:pt>
    <dgm:pt modelId="{2C564A3C-29A4-4443-8F0F-473D59B2D19E}" type="pres">
      <dgm:prSet presAssocID="{C0FF3D46-3D6F-46E0-A8E0-AF0A6965675D}" presName="childRect" presStyleLbl="bgAcc1" presStyleIdx="2" presStyleCnt="3" custScaleX="48268" custScaleY="64576" custLinFactNeighborX="4908" custLinFactNeighborY="1239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38100">
          <a:solidFill>
            <a:srgbClr val="7030A0"/>
          </a:solidFill>
        </a:ln>
      </dgm:spPr>
    </dgm:pt>
    <dgm:pt modelId="{E81ED6A8-BEB1-4402-B637-AB2F0A9FB2D9}" type="pres">
      <dgm:prSet presAssocID="{C0FF3D46-3D6F-46E0-A8E0-AF0A6965675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F1286-954E-4BA9-957C-8A821DF3B671}" type="pres">
      <dgm:prSet presAssocID="{C0FF3D46-3D6F-46E0-A8E0-AF0A6965675D}" presName="parentRect" presStyleLbl="alignNode1" presStyleIdx="2" presStyleCnt="3" custScaleX="59875" custScaleY="68404" custLinFactNeighborX="4731" custLinFactNeighborY="-22039"/>
      <dgm:spPr/>
      <dgm:t>
        <a:bodyPr/>
        <a:lstStyle/>
        <a:p>
          <a:endParaRPr lang="ru-RU"/>
        </a:p>
      </dgm:t>
    </dgm:pt>
    <dgm:pt modelId="{2A227152-CDA5-432B-93E9-72122135DBD8}" type="pres">
      <dgm:prSet presAssocID="{C0FF3D46-3D6F-46E0-A8E0-AF0A6965675D}" presName="adorn" presStyleLbl="fgAccFollowNode1" presStyleIdx="2" presStyleCnt="3" custFlipVert="1" custFlipHor="1" custScaleX="4666" custScaleY="24833" custLinFactNeighborX="-9263" custLinFactNeighborY="-22814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239B56DB-E1D8-44AE-9035-4A87249A6276}" srcId="{DBE9BA0F-6CFC-4B85-A8C1-9568A7B9B41C}" destId="{C0FF3D46-3D6F-46E0-A8E0-AF0A6965675D}" srcOrd="2" destOrd="0" parTransId="{531A6E6F-E1FC-4740-907B-3A2BBBAF9A70}" sibTransId="{F8227C05-B086-49F5-906C-F752019E1A45}"/>
    <dgm:cxn modelId="{E1564D21-57C7-4843-BF52-54DB87B74B6F}" type="presOf" srcId="{E39CA576-A9E1-4CC1-91ED-A6EC3B8692A5}" destId="{34B73758-C4FA-487C-BC9F-677646F72907}" srcOrd="0" destOrd="0" presId="urn:microsoft.com/office/officeart/2005/8/layout/bList2"/>
    <dgm:cxn modelId="{09DCD929-09DA-4011-8138-A1FDC0D96C7E}" type="presOf" srcId="{F3434EAF-79FB-4E86-836D-00A346540A05}" destId="{0C989F44-516B-4CE7-8DA8-202CAC7C3F59}" srcOrd="0" destOrd="0" presId="urn:microsoft.com/office/officeart/2005/8/layout/bList2"/>
    <dgm:cxn modelId="{ECF5F5F7-7D4C-452B-9EF2-778E0827160C}" type="presOf" srcId="{C0FF3D46-3D6F-46E0-A8E0-AF0A6965675D}" destId="{3ECF1286-954E-4BA9-957C-8A821DF3B671}" srcOrd="1" destOrd="0" presId="urn:microsoft.com/office/officeart/2005/8/layout/bList2"/>
    <dgm:cxn modelId="{8C994C73-398A-4CAE-83FE-F26F683526ED}" type="presOf" srcId="{E39CA576-A9E1-4CC1-91ED-A6EC3B8692A5}" destId="{239D28AE-86C0-479B-849F-3050C209411A}" srcOrd="1" destOrd="0" presId="urn:microsoft.com/office/officeart/2005/8/layout/bList2"/>
    <dgm:cxn modelId="{E86E8990-4C8D-4699-8CA8-E4AB832D4A5F}" type="presOf" srcId="{C0FF3D46-3D6F-46E0-A8E0-AF0A6965675D}" destId="{E81ED6A8-BEB1-4402-B637-AB2F0A9FB2D9}" srcOrd="0" destOrd="0" presId="urn:microsoft.com/office/officeart/2005/8/layout/bList2"/>
    <dgm:cxn modelId="{B68F82EB-74F6-492A-A88A-35097DBD14ED}" srcId="{DBE9BA0F-6CFC-4B85-A8C1-9568A7B9B41C}" destId="{E39CA576-A9E1-4CC1-91ED-A6EC3B8692A5}" srcOrd="0" destOrd="0" parTransId="{C86695F5-1741-4FF4-809A-007E1B4294E9}" sibTransId="{FF6611CE-BD66-4BAC-AAC8-D055EE6CD20D}"/>
    <dgm:cxn modelId="{F2FB68E3-A47B-41F3-A217-F159D05C8529}" type="presOf" srcId="{32680FDB-9FE0-46F3-B2B5-BFA45A7932EC}" destId="{187C4309-6BAA-44B0-BB1A-954EECF78515}" srcOrd="0" destOrd="0" presId="urn:microsoft.com/office/officeart/2005/8/layout/bList2"/>
    <dgm:cxn modelId="{113C592E-C121-4C20-9B16-9E4197D5A426}" type="presOf" srcId="{32680FDB-9FE0-46F3-B2B5-BFA45A7932EC}" destId="{10222155-2587-421C-BC44-717867A27730}" srcOrd="1" destOrd="0" presId="urn:microsoft.com/office/officeart/2005/8/layout/bList2"/>
    <dgm:cxn modelId="{9246EA1F-FB2E-4760-8BE4-BEE60CC08DD6}" srcId="{DBE9BA0F-6CFC-4B85-A8C1-9568A7B9B41C}" destId="{32680FDB-9FE0-46F3-B2B5-BFA45A7932EC}" srcOrd="1" destOrd="0" parTransId="{FA93E1EE-1088-459C-92E8-CE1FFC62069A}" sibTransId="{F3434EAF-79FB-4E86-836D-00A346540A05}"/>
    <dgm:cxn modelId="{8DB42E97-C2E9-451D-906D-00F92922FBD9}" type="presOf" srcId="{DBE9BA0F-6CFC-4B85-A8C1-9568A7B9B41C}" destId="{156C5393-73A6-4E4C-B326-3C7ED3BB4CF7}" srcOrd="0" destOrd="0" presId="urn:microsoft.com/office/officeart/2005/8/layout/bList2"/>
    <dgm:cxn modelId="{3C4AC8D5-2E74-4810-BE75-9CAC99928B42}" type="presOf" srcId="{FF6611CE-BD66-4BAC-AAC8-D055EE6CD20D}" destId="{35C4A94E-6C03-4150-ADA4-3484C6773137}" srcOrd="0" destOrd="0" presId="urn:microsoft.com/office/officeart/2005/8/layout/bList2"/>
    <dgm:cxn modelId="{EE9EACC4-044C-4320-8E4F-CCC84283A545}" type="presParOf" srcId="{156C5393-73A6-4E4C-B326-3C7ED3BB4CF7}" destId="{CEC4BA63-984D-42F3-A2F4-718C61931C50}" srcOrd="0" destOrd="0" presId="urn:microsoft.com/office/officeart/2005/8/layout/bList2"/>
    <dgm:cxn modelId="{B4E75F68-76E6-42D6-9309-46E80BD6D307}" type="presParOf" srcId="{CEC4BA63-984D-42F3-A2F4-718C61931C50}" destId="{B4A55DCC-CB9F-4009-845B-A0CC37F07BA7}" srcOrd="0" destOrd="0" presId="urn:microsoft.com/office/officeart/2005/8/layout/bList2"/>
    <dgm:cxn modelId="{9B71921A-2F9D-445B-B918-1C35A8F54CCF}" type="presParOf" srcId="{CEC4BA63-984D-42F3-A2F4-718C61931C50}" destId="{34B73758-C4FA-487C-BC9F-677646F72907}" srcOrd="1" destOrd="0" presId="urn:microsoft.com/office/officeart/2005/8/layout/bList2"/>
    <dgm:cxn modelId="{6654B1B5-92DB-4197-8704-DD985CCAC745}" type="presParOf" srcId="{CEC4BA63-984D-42F3-A2F4-718C61931C50}" destId="{239D28AE-86C0-479B-849F-3050C209411A}" srcOrd="2" destOrd="0" presId="urn:microsoft.com/office/officeart/2005/8/layout/bList2"/>
    <dgm:cxn modelId="{34A5B1A7-93F2-44FA-A187-BC5E11474B92}" type="presParOf" srcId="{CEC4BA63-984D-42F3-A2F4-718C61931C50}" destId="{4946A226-4A7A-4A08-A78D-3BBAE8E021E6}" srcOrd="3" destOrd="0" presId="urn:microsoft.com/office/officeart/2005/8/layout/bList2"/>
    <dgm:cxn modelId="{B60549F5-56DA-48DD-8BDF-FD62E551E6DF}" type="presParOf" srcId="{156C5393-73A6-4E4C-B326-3C7ED3BB4CF7}" destId="{35C4A94E-6C03-4150-ADA4-3484C6773137}" srcOrd="1" destOrd="0" presId="urn:microsoft.com/office/officeart/2005/8/layout/bList2"/>
    <dgm:cxn modelId="{A2E1EDEA-3E1A-416F-B83D-CDFE17D2A33A}" type="presParOf" srcId="{156C5393-73A6-4E4C-B326-3C7ED3BB4CF7}" destId="{07139A3C-F30D-4D4D-A754-F54829AC4684}" srcOrd="2" destOrd="0" presId="urn:microsoft.com/office/officeart/2005/8/layout/bList2"/>
    <dgm:cxn modelId="{3C97EF02-4570-4953-8725-F302D3BE795B}" type="presParOf" srcId="{07139A3C-F30D-4D4D-A754-F54829AC4684}" destId="{EB1778DC-EDFC-4208-AA7E-08539A4A745E}" srcOrd="0" destOrd="0" presId="urn:microsoft.com/office/officeart/2005/8/layout/bList2"/>
    <dgm:cxn modelId="{55E98B48-92E5-40B1-AE84-DE1B35CADB4A}" type="presParOf" srcId="{07139A3C-F30D-4D4D-A754-F54829AC4684}" destId="{187C4309-6BAA-44B0-BB1A-954EECF78515}" srcOrd="1" destOrd="0" presId="urn:microsoft.com/office/officeart/2005/8/layout/bList2"/>
    <dgm:cxn modelId="{2173B824-5656-444E-9AB2-DD4AE8B7CE33}" type="presParOf" srcId="{07139A3C-F30D-4D4D-A754-F54829AC4684}" destId="{10222155-2587-421C-BC44-717867A27730}" srcOrd="2" destOrd="0" presId="urn:microsoft.com/office/officeart/2005/8/layout/bList2"/>
    <dgm:cxn modelId="{240E184C-3C29-4EB8-94EB-36287453C16F}" type="presParOf" srcId="{07139A3C-F30D-4D4D-A754-F54829AC4684}" destId="{A048D54C-CCDC-468E-BD1F-9A9F692A66FF}" srcOrd="3" destOrd="0" presId="urn:microsoft.com/office/officeart/2005/8/layout/bList2"/>
    <dgm:cxn modelId="{9C2DABCD-DD6A-4581-B478-FD5124EEE3F0}" type="presParOf" srcId="{156C5393-73A6-4E4C-B326-3C7ED3BB4CF7}" destId="{0C989F44-516B-4CE7-8DA8-202CAC7C3F59}" srcOrd="3" destOrd="0" presId="urn:microsoft.com/office/officeart/2005/8/layout/bList2"/>
    <dgm:cxn modelId="{838EDBBD-107D-4CBF-A88C-FBEAB72618E8}" type="presParOf" srcId="{156C5393-73A6-4E4C-B326-3C7ED3BB4CF7}" destId="{24CF8C04-D23D-4587-9771-5DC6D16B3E31}" srcOrd="4" destOrd="0" presId="urn:microsoft.com/office/officeart/2005/8/layout/bList2"/>
    <dgm:cxn modelId="{5196926E-6868-45DD-AE36-26D1104FC900}" type="presParOf" srcId="{24CF8C04-D23D-4587-9771-5DC6D16B3E31}" destId="{2C564A3C-29A4-4443-8F0F-473D59B2D19E}" srcOrd="0" destOrd="0" presId="urn:microsoft.com/office/officeart/2005/8/layout/bList2"/>
    <dgm:cxn modelId="{A783BCBD-4EB6-4D0F-B3E0-CC071B6EA6BF}" type="presParOf" srcId="{24CF8C04-D23D-4587-9771-5DC6D16B3E31}" destId="{E81ED6A8-BEB1-4402-B637-AB2F0A9FB2D9}" srcOrd="1" destOrd="0" presId="urn:microsoft.com/office/officeart/2005/8/layout/bList2"/>
    <dgm:cxn modelId="{1FECB993-7DA3-444F-936C-A130E35D991D}" type="presParOf" srcId="{24CF8C04-D23D-4587-9771-5DC6D16B3E31}" destId="{3ECF1286-954E-4BA9-957C-8A821DF3B671}" srcOrd="2" destOrd="0" presId="urn:microsoft.com/office/officeart/2005/8/layout/bList2"/>
    <dgm:cxn modelId="{4A5C7142-5CFD-4C0B-8208-6E7E34516BD6}" type="presParOf" srcId="{24CF8C04-D23D-4587-9771-5DC6D16B3E31}" destId="{2A227152-CDA5-432B-93E9-72122135DBD8}" srcOrd="3" destOrd="0" presId="urn:microsoft.com/office/officeart/2005/8/layout/bList2"/>
  </dgm:cxnLst>
  <dgm:bg>
    <a:blipFill>
      <a:blip xmlns:r="http://schemas.openxmlformats.org/officeDocument/2006/relationships" r:embed="rId6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BE9BA0F-6CFC-4B85-A8C1-9568A7B9B41C}" type="doc">
      <dgm:prSet loTypeId="urn:microsoft.com/office/officeart/2005/8/layout/bList2" loCatId="list" qsTypeId="urn:microsoft.com/office/officeart/2005/8/quickstyle/3d2" qsCatId="3D" csTypeId="urn:microsoft.com/office/officeart/2005/8/colors/colorful1" csCatId="colorful" phldr="1"/>
      <dgm:spPr/>
    </dgm:pt>
    <dgm:pt modelId="{E39CA576-A9E1-4CC1-91ED-A6EC3B8692A5}">
      <dgm:prSet phldrT="[Текст]"/>
      <dgm:spPr/>
      <dgm:t>
        <a:bodyPr/>
        <a:lstStyle/>
        <a:p>
          <a:r>
            <a:rPr lang="ru-RU" dirty="0" smtClean="0"/>
            <a:t>Опыт № 3</a:t>
          </a:r>
          <a:endParaRPr lang="ru-RU" dirty="0"/>
        </a:p>
      </dgm:t>
    </dgm:pt>
    <dgm:pt modelId="{C86695F5-1741-4FF4-809A-007E1B4294E9}" type="parTrans" cxnId="{B68F82EB-74F6-492A-A88A-35097DBD14ED}">
      <dgm:prSet/>
      <dgm:spPr/>
      <dgm:t>
        <a:bodyPr/>
        <a:lstStyle/>
        <a:p>
          <a:endParaRPr lang="ru-RU"/>
        </a:p>
      </dgm:t>
    </dgm:pt>
    <dgm:pt modelId="{FF6611CE-BD66-4BAC-AAC8-D055EE6CD20D}" type="sibTrans" cxnId="{B68F82EB-74F6-492A-A88A-35097DBD14ED}">
      <dgm:prSet/>
      <dgm:spPr/>
      <dgm:t>
        <a:bodyPr/>
        <a:lstStyle/>
        <a:p>
          <a:endParaRPr lang="ru-RU"/>
        </a:p>
      </dgm:t>
    </dgm:pt>
    <dgm:pt modelId="{32680FDB-9FE0-46F3-B2B5-BFA45A7932EC}">
      <dgm:prSet phldrT="[Текст]"/>
      <dgm:spPr/>
      <dgm:t>
        <a:bodyPr/>
        <a:lstStyle/>
        <a:p>
          <a:r>
            <a:rPr lang="ru-RU" dirty="0" smtClean="0"/>
            <a:t>          до</a:t>
          </a:r>
          <a:endParaRPr lang="ru-RU" dirty="0"/>
        </a:p>
      </dgm:t>
    </dgm:pt>
    <dgm:pt modelId="{FA93E1EE-1088-459C-92E8-CE1FFC62069A}" type="parTrans" cxnId="{9246EA1F-FB2E-4760-8BE4-BEE60CC08DD6}">
      <dgm:prSet/>
      <dgm:spPr/>
      <dgm:t>
        <a:bodyPr/>
        <a:lstStyle/>
        <a:p>
          <a:endParaRPr lang="ru-RU"/>
        </a:p>
      </dgm:t>
    </dgm:pt>
    <dgm:pt modelId="{F3434EAF-79FB-4E86-836D-00A346540A05}" type="sibTrans" cxnId="{9246EA1F-FB2E-4760-8BE4-BEE60CC08DD6}">
      <dgm:prSet/>
      <dgm:spPr/>
      <dgm:t>
        <a:bodyPr/>
        <a:lstStyle/>
        <a:p>
          <a:endParaRPr lang="ru-RU"/>
        </a:p>
      </dgm:t>
    </dgm:pt>
    <dgm:pt modelId="{C0FF3D46-3D6F-46E0-A8E0-AF0A6965675D}">
      <dgm:prSet phldrT="[Текст]"/>
      <dgm:spPr/>
      <dgm:t>
        <a:bodyPr/>
        <a:lstStyle/>
        <a:p>
          <a:r>
            <a:rPr lang="ru-RU" dirty="0" smtClean="0"/>
            <a:t>        после</a:t>
          </a:r>
          <a:endParaRPr lang="ru-RU" dirty="0"/>
        </a:p>
      </dgm:t>
    </dgm:pt>
    <dgm:pt modelId="{531A6E6F-E1FC-4740-907B-3A2BBBAF9A70}" type="parTrans" cxnId="{239B56DB-E1D8-44AE-9035-4A87249A6276}">
      <dgm:prSet/>
      <dgm:spPr/>
      <dgm:t>
        <a:bodyPr/>
        <a:lstStyle/>
        <a:p>
          <a:endParaRPr lang="ru-RU"/>
        </a:p>
      </dgm:t>
    </dgm:pt>
    <dgm:pt modelId="{F8227C05-B086-49F5-906C-F752019E1A45}" type="sibTrans" cxnId="{239B56DB-E1D8-44AE-9035-4A87249A6276}">
      <dgm:prSet/>
      <dgm:spPr/>
      <dgm:t>
        <a:bodyPr/>
        <a:lstStyle/>
        <a:p>
          <a:endParaRPr lang="ru-RU"/>
        </a:p>
      </dgm:t>
    </dgm:pt>
    <dgm:pt modelId="{156C5393-73A6-4E4C-B326-3C7ED3BB4CF7}" type="pres">
      <dgm:prSet presAssocID="{DBE9BA0F-6CFC-4B85-A8C1-9568A7B9B41C}" presName="diagram" presStyleCnt="0">
        <dgm:presLayoutVars>
          <dgm:dir/>
          <dgm:animLvl val="lvl"/>
          <dgm:resizeHandles val="exact"/>
        </dgm:presLayoutVars>
      </dgm:prSet>
      <dgm:spPr/>
    </dgm:pt>
    <dgm:pt modelId="{CEC4BA63-984D-42F3-A2F4-718C61931C50}" type="pres">
      <dgm:prSet presAssocID="{E39CA576-A9E1-4CC1-91ED-A6EC3B8692A5}" presName="compNode" presStyleCnt="0"/>
      <dgm:spPr/>
    </dgm:pt>
    <dgm:pt modelId="{B4A55DCC-CB9F-4009-845B-A0CC37F07BA7}" type="pres">
      <dgm:prSet presAssocID="{E39CA576-A9E1-4CC1-91ED-A6EC3B8692A5}" presName="childRect" presStyleLbl="bgAcc1" presStyleIdx="0" presStyleCnt="3" custScaleY="195698" custLinFactNeighborX="-3181" custLinFactNeighborY="-13897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</dgm:spPr>
    </dgm:pt>
    <dgm:pt modelId="{34B73758-C4FA-487C-BC9F-677646F72907}" type="pres">
      <dgm:prSet presAssocID="{E39CA576-A9E1-4CC1-91ED-A6EC3B8692A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D28AE-86C0-479B-849F-3050C209411A}" type="pres">
      <dgm:prSet presAssocID="{E39CA576-A9E1-4CC1-91ED-A6EC3B8692A5}" presName="parentRect" presStyleLbl="alignNode1" presStyleIdx="0" presStyleCnt="3" custLinFactY="63945" custLinFactNeighborX="800" custLinFactNeighborY="100000"/>
      <dgm:spPr/>
      <dgm:t>
        <a:bodyPr/>
        <a:lstStyle/>
        <a:p>
          <a:endParaRPr lang="ru-RU"/>
        </a:p>
      </dgm:t>
    </dgm:pt>
    <dgm:pt modelId="{4946A226-4A7A-4A08-A78D-3BBAE8E021E6}" type="pres">
      <dgm:prSet presAssocID="{E39CA576-A9E1-4CC1-91ED-A6EC3B8692A5}" presName="adorn" presStyleLbl="fgAccFollowNode1" presStyleIdx="0" presStyleCnt="3"/>
      <dgm:spPr/>
    </dgm:pt>
    <dgm:pt modelId="{35C4A94E-6C03-4150-ADA4-3484C6773137}" type="pres">
      <dgm:prSet presAssocID="{FF6611CE-BD66-4BAC-AAC8-D055EE6CD20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7139A3C-F30D-4D4D-A754-F54829AC4684}" type="pres">
      <dgm:prSet presAssocID="{32680FDB-9FE0-46F3-B2B5-BFA45A7932EC}" presName="compNode" presStyleCnt="0"/>
      <dgm:spPr/>
    </dgm:pt>
    <dgm:pt modelId="{EB1778DC-EDFC-4208-AA7E-08539A4A745E}" type="pres">
      <dgm:prSet presAssocID="{32680FDB-9FE0-46F3-B2B5-BFA45A7932EC}" presName="childRect" presStyleLbl="bgAcc1" presStyleIdx="1" presStyleCnt="3" custScaleY="174206" custLinFactNeighborX="19466" custLinFactNeighborY="-3464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38100">
          <a:solidFill>
            <a:srgbClr val="92D050"/>
          </a:solidFill>
        </a:ln>
      </dgm:spPr>
    </dgm:pt>
    <dgm:pt modelId="{187C4309-6BAA-44B0-BB1A-954EECF78515}" type="pres">
      <dgm:prSet presAssocID="{32680FDB-9FE0-46F3-B2B5-BFA45A7932E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22155-2587-421C-BC44-717867A27730}" type="pres">
      <dgm:prSet presAssocID="{32680FDB-9FE0-46F3-B2B5-BFA45A7932EC}" presName="parentRect" presStyleLbl="alignNode1" presStyleIdx="1" presStyleCnt="3" custLinFactY="77558" custLinFactNeighborX="139" custLinFactNeighborY="100000"/>
      <dgm:spPr/>
      <dgm:t>
        <a:bodyPr/>
        <a:lstStyle/>
        <a:p>
          <a:endParaRPr lang="ru-RU"/>
        </a:p>
      </dgm:t>
    </dgm:pt>
    <dgm:pt modelId="{A048D54C-CCDC-468E-BD1F-9A9F692A66FF}" type="pres">
      <dgm:prSet presAssocID="{32680FDB-9FE0-46F3-B2B5-BFA45A7932EC}" presName="adorn" presStyleLbl="fgAccFollowNode1" presStyleIdx="1" presStyleCnt="3" custScaleX="227198" custScaleY="218066" custLinFactNeighborX="706" custLinFactNeighborY="42649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0C989F44-516B-4CE7-8DA8-202CAC7C3F59}" type="pres">
      <dgm:prSet presAssocID="{F3434EAF-79FB-4E86-836D-00A346540A0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4CF8C04-D23D-4587-9771-5DC6D16B3E31}" type="pres">
      <dgm:prSet presAssocID="{C0FF3D46-3D6F-46E0-A8E0-AF0A6965675D}" presName="compNode" presStyleCnt="0"/>
      <dgm:spPr/>
    </dgm:pt>
    <dgm:pt modelId="{2C564A3C-29A4-4443-8F0F-473D59B2D19E}" type="pres">
      <dgm:prSet presAssocID="{C0FF3D46-3D6F-46E0-A8E0-AF0A6965675D}" presName="childRect" presStyleLbl="bgAcc1" presStyleIdx="2" presStyleCnt="3" custScaleX="92659" custScaleY="168750" custLinFactNeighborX="13586" custLinFactNeighborY="-3820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6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38100">
          <a:solidFill>
            <a:srgbClr val="7030A0"/>
          </a:solidFill>
        </a:ln>
      </dgm:spPr>
    </dgm:pt>
    <dgm:pt modelId="{E81ED6A8-BEB1-4402-B637-AB2F0A9FB2D9}" type="pres">
      <dgm:prSet presAssocID="{C0FF3D46-3D6F-46E0-A8E0-AF0A6965675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F1286-954E-4BA9-957C-8A821DF3B671}" type="pres">
      <dgm:prSet presAssocID="{C0FF3D46-3D6F-46E0-A8E0-AF0A6965675D}" presName="parentRect" presStyleLbl="alignNode1" presStyleIdx="2" presStyleCnt="3" custLinFactY="100000" custLinFactNeighborX="-1586" custLinFactNeighborY="109294"/>
      <dgm:spPr/>
      <dgm:t>
        <a:bodyPr/>
        <a:lstStyle/>
        <a:p>
          <a:endParaRPr lang="ru-RU"/>
        </a:p>
      </dgm:t>
    </dgm:pt>
    <dgm:pt modelId="{2A227152-CDA5-432B-93E9-72122135DBD8}" type="pres">
      <dgm:prSet presAssocID="{C0FF3D46-3D6F-46E0-A8E0-AF0A6965675D}" presName="adorn" presStyleLbl="fgAccFollowNode1" presStyleIdx="2" presStyleCnt="3" custScaleX="205231" custScaleY="208885" custLinFactNeighborX="5595" custLinFactNeighborY="48419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</dgm:pt>
  </dgm:ptLst>
  <dgm:cxnLst>
    <dgm:cxn modelId="{239B56DB-E1D8-44AE-9035-4A87249A6276}" srcId="{DBE9BA0F-6CFC-4B85-A8C1-9568A7B9B41C}" destId="{C0FF3D46-3D6F-46E0-A8E0-AF0A6965675D}" srcOrd="2" destOrd="0" parTransId="{531A6E6F-E1FC-4740-907B-3A2BBBAF9A70}" sibTransId="{F8227C05-B086-49F5-906C-F752019E1A45}"/>
    <dgm:cxn modelId="{C6440D93-AD93-42C9-804F-7AB71A23B9B9}" type="presOf" srcId="{32680FDB-9FE0-46F3-B2B5-BFA45A7932EC}" destId="{187C4309-6BAA-44B0-BB1A-954EECF78515}" srcOrd="0" destOrd="0" presId="urn:microsoft.com/office/officeart/2005/8/layout/bList2"/>
    <dgm:cxn modelId="{1F84A6D1-5FE3-48C5-91C2-C426444ABDDF}" type="presOf" srcId="{DBE9BA0F-6CFC-4B85-A8C1-9568A7B9B41C}" destId="{156C5393-73A6-4E4C-B326-3C7ED3BB4CF7}" srcOrd="0" destOrd="0" presId="urn:microsoft.com/office/officeart/2005/8/layout/bList2"/>
    <dgm:cxn modelId="{74D484A6-0CDD-4093-9DA4-8200DA808743}" type="presOf" srcId="{FF6611CE-BD66-4BAC-AAC8-D055EE6CD20D}" destId="{35C4A94E-6C03-4150-ADA4-3484C6773137}" srcOrd="0" destOrd="0" presId="urn:microsoft.com/office/officeart/2005/8/layout/bList2"/>
    <dgm:cxn modelId="{EDE353B4-CE68-4A3C-B8C2-80E07C3E3DC6}" type="presOf" srcId="{E39CA576-A9E1-4CC1-91ED-A6EC3B8692A5}" destId="{34B73758-C4FA-487C-BC9F-677646F72907}" srcOrd="0" destOrd="0" presId="urn:microsoft.com/office/officeart/2005/8/layout/bList2"/>
    <dgm:cxn modelId="{B68F82EB-74F6-492A-A88A-35097DBD14ED}" srcId="{DBE9BA0F-6CFC-4B85-A8C1-9568A7B9B41C}" destId="{E39CA576-A9E1-4CC1-91ED-A6EC3B8692A5}" srcOrd="0" destOrd="0" parTransId="{C86695F5-1741-4FF4-809A-007E1B4294E9}" sibTransId="{FF6611CE-BD66-4BAC-AAC8-D055EE6CD20D}"/>
    <dgm:cxn modelId="{B64D0430-C705-4047-9837-386BD9948578}" type="presOf" srcId="{C0FF3D46-3D6F-46E0-A8E0-AF0A6965675D}" destId="{3ECF1286-954E-4BA9-957C-8A821DF3B671}" srcOrd="1" destOrd="0" presId="urn:microsoft.com/office/officeart/2005/8/layout/bList2"/>
    <dgm:cxn modelId="{998774ED-EDBF-4E95-A3A8-4AF08ADE711E}" type="presOf" srcId="{F3434EAF-79FB-4E86-836D-00A346540A05}" destId="{0C989F44-516B-4CE7-8DA8-202CAC7C3F59}" srcOrd="0" destOrd="0" presId="urn:microsoft.com/office/officeart/2005/8/layout/bList2"/>
    <dgm:cxn modelId="{9246EA1F-FB2E-4760-8BE4-BEE60CC08DD6}" srcId="{DBE9BA0F-6CFC-4B85-A8C1-9568A7B9B41C}" destId="{32680FDB-9FE0-46F3-B2B5-BFA45A7932EC}" srcOrd="1" destOrd="0" parTransId="{FA93E1EE-1088-459C-92E8-CE1FFC62069A}" sibTransId="{F3434EAF-79FB-4E86-836D-00A346540A05}"/>
    <dgm:cxn modelId="{5DDDD5B0-72F4-4C99-9C40-3FC6A9CB9C78}" type="presOf" srcId="{C0FF3D46-3D6F-46E0-A8E0-AF0A6965675D}" destId="{E81ED6A8-BEB1-4402-B637-AB2F0A9FB2D9}" srcOrd="0" destOrd="0" presId="urn:microsoft.com/office/officeart/2005/8/layout/bList2"/>
    <dgm:cxn modelId="{199618B8-1D46-4BE2-AAB2-E993F49F09B1}" type="presOf" srcId="{E39CA576-A9E1-4CC1-91ED-A6EC3B8692A5}" destId="{239D28AE-86C0-479B-849F-3050C209411A}" srcOrd="1" destOrd="0" presId="urn:microsoft.com/office/officeart/2005/8/layout/bList2"/>
    <dgm:cxn modelId="{6720995A-A1FC-4C27-870E-68289EAE1D5C}" type="presOf" srcId="{32680FDB-9FE0-46F3-B2B5-BFA45A7932EC}" destId="{10222155-2587-421C-BC44-717867A27730}" srcOrd="1" destOrd="0" presId="urn:microsoft.com/office/officeart/2005/8/layout/bList2"/>
    <dgm:cxn modelId="{6789E82E-ECC5-4241-B930-FCD1D1606C1B}" type="presParOf" srcId="{156C5393-73A6-4E4C-B326-3C7ED3BB4CF7}" destId="{CEC4BA63-984D-42F3-A2F4-718C61931C50}" srcOrd="0" destOrd="0" presId="urn:microsoft.com/office/officeart/2005/8/layout/bList2"/>
    <dgm:cxn modelId="{8F2F3BF4-DC5D-49C8-93FA-054E421189F3}" type="presParOf" srcId="{CEC4BA63-984D-42F3-A2F4-718C61931C50}" destId="{B4A55DCC-CB9F-4009-845B-A0CC37F07BA7}" srcOrd="0" destOrd="0" presId="urn:microsoft.com/office/officeart/2005/8/layout/bList2"/>
    <dgm:cxn modelId="{3CEDBED1-C6AD-4E01-8B2C-6C0939B6C30D}" type="presParOf" srcId="{CEC4BA63-984D-42F3-A2F4-718C61931C50}" destId="{34B73758-C4FA-487C-BC9F-677646F72907}" srcOrd="1" destOrd="0" presId="urn:microsoft.com/office/officeart/2005/8/layout/bList2"/>
    <dgm:cxn modelId="{F99D475F-1433-4B52-AF12-74C4BB8EBAE2}" type="presParOf" srcId="{CEC4BA63-984D-42F3-A2F4-718C61931C50}" destId="{239D28AE-86C0-479B-849F-3050C209411A}" srcOrd="2" destOrd="0" presId="urn:microsoft.com/office/officeart/2005/8/layout/bList2"/>
    <dgm:cxn modelId="{65DD6DBD-FE4C-4C5B-B549-62D7037EB7E2}" type="presParOf" srcId="{CEC4BA63-984D-42F3-A2F4-718C61931C50}" destId="{4946A226-4A7A-4A08-A78D-3BBAE8E021E6}" srcOrd="3" destOrd="0" presId="urn:microsoft.com/office/officeart/2005/8/layout/bList2"/>
    <dgm:cxn modelId="{180F8B9F-4697-4BB4-AD83-284E7CD479F8}" type="presParOf" srcId="{156C5393-73A6-4E4C-B326-3C7ED3BB4CF7}" destId="{35C4A94E-6C03-4150-ADA4-3484C6773137}" srcOrd="1" destOrd="0" presId="urn:microsoft.com/office/officeart/2005/8/layout/bList2"/>
    <dgm:cxn modelId="{F58F6D53-62F6-4A06-9533-DAE1755ABFD3}" type="presParOf" srcId="{156C5393-73A6-4E4C-B326-3C7ED3BB4CF7}" destId="{07139A3C-F30D-4D4D-A754-F54829AC4684}" srcOrd="2" destOrd="0" presId="urn:microsoft.com/office/officeart/2005/8/layout/bList2"/>
    <dgm:cxn modelId="{77998E6B-4160-44C8-92BA-ABE5FD0AD171}" type="presParOf" srcId="{07139A3C-F30D-4D4D-A754-F54829AC4684}" destId="{EB1778DC-EDFC-4208-AA7E-08539A4A745E}" srcOrd="0" destOrd="0" presId="urn:microsoft.com/office/officeart/2005/8/layout/bList2"/>
    <dgm:cxn modelId="{B42634BE-FFF3-4BCA-8E22-3424B55DB7F0}" type="presParOf" srcId="{07139A3C-F30D-4D4D-A754-F54829AC4684}" destId="{187C4309-6BAA-44B0-BB1A-954EECF78515}" srcOrd="1" destOrd="0" presId="urn:microsoft.com/office/officeart/2005/8/layout/bList2"/>
    <dgm:cxn modelId="{4B311716-281C-4CB4-9F42-531263AE8108}" type="presParOf" srcId="{07139A3C-F30D-4D4D-A754-F54829AC4684}" destId="{10222155-2587-421C-BC44-717867A27730}" srcOrd="2" destOrd="0" presId="urn:microsoft.com/office/officeart/2005/8/layout/bList2"/>
    <dgm:cxn modelId="{A1B2F720-BBDF-49D3-9FB3-1FA681053CF0}" type="presParOf" srcId="{07139A3C-F30D-4D4D-A754-F54829AC4684}" destId="{A048D54C-CCDC-468E-BD1F-9A9F692A66FF}" srcOrd="3" destOrd="0" presId="urn:microsoft.com/office/officeart/2005/8/layout/bList2"/>
    <dgm:cxn modelId="{E68E614A-6FF4-488E-BE0D-C8199B4C1F6E}" type="presParOf" srcId="{156C5393-73A6-4E4C-B326-3C7ED3BB4CF7}" destId="{0C989F44-516B-4CE7-8DA8-202CAC7C3F59}" srcOrd="3" destOrd="0" presId="urn:microsoft.com/office/officeart/2005/8/layout/bList2"/>
    <dgm:cxn modelId="{E1A21FDD-9859-4405-8DBE-928C15D4602C}" type="presParOf" srcId="{156C5393-73A6-4E4C-B326-3C7ED3BB4CF7}" destId="{24CF8C04-D23D-4587-9771-5DC6D16B3E31}" srcOrd="4" destOrd="0" presId="urn:microsoft.com/office/officeart/2005/8/layout/bList2"/>
    <dgm:cxn modelId="{3C41E6B2-84E4-4188-A09D-0491E504900B}" type="presParOf" srcId="{24CF8C04-D23D-4587-9771-5DC6D16B3E31}" destId="{2C564A3C-29A4-4443-8F0F-473D59B2D19E}" srcOrd="0" destOrd="0" presId="urn:microsoft.com/office/officeart/2005/8/layout/bList2"/>
    <dgm:cxn modelId="{E3AFFE5E-455C-4BE9-8162-D2B978500EE8}" type="presParOf" srcId="{24CF8C04-D23D-4587-9771-5DC6D16B3E31}" destId="{E81ED6A8-BEB1-4402-B637-AB2F0A9FB2D9}" srcOrd="1" destOrd="0" presId="urn:microsoft.com/office/officeart/2005/8/layout/bList2"/>
    <dgm:cxn modelId="{758FBE04-3B10-40C5-9123-42AB99562F4D}" type="presParOf" srcId="{24CF8C04-D23D-4587-9771-5DC6D16B3E31}" destId="{3ECF1286-954E-4BA9-957C-8A821DF3B671}" srcOrd="2" destOrd="0" presId="urn:microsoft.com/office/officeart/2005/8/layout/bList2"/>
    <dgm:cxn modelId="{AD37036E-438B-4D40-B103-748520A84708}" type="presParOf" srcId="{24CF8C04-D23D-4587-9771-5DC6D16B3E31}" destId="{2A227152-CDA5-432B-93E9-72122135DBD8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28216-92D2-44CD-B628-6F004501C461}">
      <dsp:nvSpPr>
        <dsp:cNvPr id="0" name=""/>
        <dsp:cNvSpPr/>
      </dsp:nvSpPr>
      <dsp:spPr>
        <a:xfrm rot="5400000">
          <a:off x="-388804" y="428194"/>
          <a:ext cx="879343" cy="401224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1</a:t>
          </a:r>
          <a:endParaRPr lang="ru-RU" sz="4000" b="1" kern="1200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sp:txBody>
      <dsp:txXfrm rot="-5400000">
        <a:off x="-149745" y="389747"/>
        <a:ext cx="401224" cy="478119"/>
      </dsp:txXfrm>
    </dsp:sp>
    <dsp:sp modelId="{7B35CE8D-55CC-46FF-BC57-4405323ADE2D}">
      <dsp:nvSpPr>
        <dsp:cNvPr id="0" name=""/>
        <dsp:cNvSpPr/>
      </dsp:nvSpPr>
      <dsp:spPr>
        <a:xfrm rot="16200000" flipV="1">
          <a:off x="1449595" y="927884"/>
          <a:ext cx="1875871" cy="3527846"/>
        </a:xfrm>
        <a:prstGeom prst="round2Same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>
          <a:solidFill>
            <a:srgbClr val="FF000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8488" tIns="31115" rIns="31115" bIns="31115" numCol="1" spcCol="1270" anchor="ctr" anchorCtr="0">
          <a:noAutofit/>
        </a:bodyPr>
        <a:lstStyle/>
        <a:p>
          <a:pPr marL="285750" lvl="1" indent="-285750" algn="l" defTabSz="2178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900" kern="1200" dirty="0"/>
        </a:p>
        <a:p>
          <a:pPr marL="285750" lvl="1" indent="-285750" algn="l" defTabSz="2178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4900" kern="1200" dirty="0"/>
        </a:p>
      </dsp:txBody>
      <dsp:txXfrm rot="-5400000">
        <a:off x="623608" y="1845443"/>
        <a:ext cx="3436274" cy="1692727"/>
      </dsp:txXfrm>
    </dsp:sp>
    <dsp:sp modelId="{F95E3EDE-F49F-4EF4-9090-921F9950D502}">
      <dsp:nvSpPr>
        <dsp:cNvPr id="0" name=""/>
        <dsp:cNvSpPr/>
      </dsp:nvSpPr>
      <dsp:spPr>
        <a:xfrm rot="5400000" flipH="1" flipV="1">
          <a:off x="-450034" y="1918997"/>
          <a:ext cx="985472" cy="38489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2</a:t>
          </a:r>
          <a:endParaRPr lang="ru-RU" sz="4000" b="1" kern="1200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sp:txBody>
      <dsp:txXfrm rot="-5400000">
        <a:off x="-149744" y="1811153"/>
        <a:ext cx="384892" cy="600580"/>
      </dsp:txXfrm>
    </dsp:sp>
    <dsp:sp modelId="{06DA4BD7-6BDD-4C7E-8864-F66E9680C161}">
      <dsp:nvSpPr>
        <dsp:cNvPr id="0" name=""/>
        <dsp:cNvSpPr/>
      </dsp:nvSpPr>
      <dsp:spPr>
        <a:xfrm rot="5400000">
          <a:off x="3404927" y="130791"/>
          <a:ext cx="1758650" cy="2051421"/>
        </a:xfrm>
        <a:prstGeom prst="round2Same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>
          <a:solidFill>
            <a:srgbClr val="92D05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4130" rIns="24130" bIns="24130" numCol="1" spcCol="1270" anchor="ctr" anchorCtr="0">
          <a:noAutofit/>
        </a:bodyPr>
        <a:lstStyle/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800" kern="1200" dirty="0"/>
        </a:p>
        <a:p>
          <a:pPr marL="285750" lvl="1" indent="-285750" algn="l" defTabSz="1689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800" kern="1200" dirty="0"/>
        </a:p>
      </dsp:txBody>
      <dsp:txXfrm rot="-5400000">
        <a:off x="3258542" y="363026"/>
        <a:ext cx="1965571" cy="1586950"/>
      </dsp:txXfrm>
    </dsp:sp>
    <dsp:sp modelId="{C41D61D0-3DEB-42A6-9798-F456DF7622E6}">
      <dsp:nvSpPr>
        <dsp:cNvPr id="0" name=""/>
        <dsp:cNvSpPr/>
      </dsp:nvSpPr>
      <dsp:spPr>
        <a:xfrm rot="5085247">
          <a:off x="-353231" y="3049035"/>
          <a:ext cx="888917" cy="42498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3</a:t>
          </a:r>
          <a:endParaRPr lang="ru-RU" sz="4000" b="1" kern="1200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sp:txBody>
      <dsp:txXfrm rot="-5400000">
        <a:off x="-121263" y="3029557"/>
        <a:ext cx="424980" cy="463937"/>
      </dsp:txXfrm>
    </dsp:sp>
    <dsp:sp modelId="{3A148A14-94B2-4529-8F82-365E856E2DD3}">
      <dsp:nvSpPr>
        <dsp:cNvPr id="0" name=""/>
        <dsp:cNvSpPr/>
      </dsp:nvSpPr>
      <dsp:spPr>
        <a:xfrm rot="5400000">
          <a:off x="3218608" y="548583"/>
          <a:ext cx="457026" cy="69427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>
          <a:solidFill>
            <a:srgbClr val="7030A0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Кока-кола – польза или вред?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Пить кока-колу или нет?</a:t>
          </a:r>
          <a:endParaRPr lang="ru-RU" sz="2800" kern="1200" dirty="0"/>
        </a:p>
      </dsp:txBody>
      <dsp:txXfrm rot="-5400000">
        <a:off x="-24254" y="3813755"/>
        <a:ext cx="6920440" cy="41240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55DCC-CB9F-4009-845B-A0CC37F07BA7}">
      <dsp:nvSpPr>
        <dsp:cNvPr id="0" name=""/>
        <dsp:cNvSpPr/>
      </dsp:nvSpPr>
      <dsp:spPr>
        <a:xfrm>
          <a:off x="97338" y="780245"/>
          <a:ext cx="2019575" cy="2370501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rgbClr val="FF000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D28AE-86C0-479B-849F-3050C209411A}">
      <dsp:nvSpPr>
        <dsp:cNvPr id="0" name=""/>
        <dsp:cNvSpPr/>
      </dsp:nvSpPr>
      <dsp:spPr>
        <a:xfrm>
          <a:off x="99390" y="3559593"/>
          <a:ext cx="1899382" cy="60967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Опыт № 5</a:t>
          </a:r>
          <a:endParaRPr lang="ru-RU" sz="2200" kern="1200" dirty="0"/>
        </a:p>
      </dsp:txBody>
      <dsp:txXfrm>
        <a:off x="99390" y="3559593"/>
        <a:ext cx="1337593" cy="609674"/>
      </dsp:txXfrm>
    </dsp:sp>
    <dsp:sp modelId="{4946A226-4A7A-4A08-A78D-3BBAE8E021E6}">
      <dsp:nvSpPr>
        <dsp:cNvPr id="0" name=""/>
        <dsp:cNvSpPr/>
      </dsp:nvSpPr>
      <dsp:spPr>
        <a:xfrm>
          <a:off x="1458082" y="3464844"/>
          <a:ext cx="664783" cy="664783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778DC-EDFC-4208-AA7E-08539A4A745E}">
      <dsp:nvSpPr>
        <dsp:cNvPr id="0" name=""/>
        <dsp:cNvSpPr/>
      </dsp:nvSpPr>
      <dsp:spPr>
        <a:xfrm>
          <a:off x="2557008" y="618107"/>
          <a:ext cx="2200130" cy="2672389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rgbClr val="92D05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22155-2587-421C-BC44-717867A27730}">
      <dsp:nvSpPr>
        <dsp:cNvPr id="0" name=""/>
        <dsp:cNvSpPr/>
      </dsp:nvSpPr>
      <dsp:spPr>
        <a:xfrm>
          <a:off x="2502192" y="3622986"/>
          <a:ext cx="1899382" cy="60967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         до</a:t>
          </a:r>
          <a:endParaRPr lang="ru-RU" sz="2200" kern="1200" dirty="0"/>
        </a:p>
      </dsp:txBody>
      <dsp:txXfrm>
        <a:off x="2502192" y="3622986"/>
        <a:ext cx="1337593" cy="609674"/>
      </dsp:txXfrm>
    </dsp:sp>
    <dsp:sp modelId="{A048D54C-CCDC-468E-BD1F-9A9F692A66FF}">
      <dsp:nvSpPr>
        <dsp:cNvPr id="0" name=""/>
        <dsp:cNvSpPr/>
      </dsp:nvSpPr>
      <dsp:spPr>
        <a:xfrm>
          <a:off x="2984937" y="4312622"/>
          <a:ext cx="1283165" cy="109612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64A3C-29A4-4443-8F0F-473D59B2D19E}">
      <dsp:nvSpPr>
        <dsp:cNvPr id="0" name=""/>
        <dsp:cNvSpPr/>
      </dsp:nvSpPr>
      <dsp:spPr>
        <a:xfrm>
          <a:off x="5260739" y="3372445"/>
          <a:ext cx="2455939" cy="2144184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38100" cap="flat" cmpd="sng" algn="ctr">
          <a:solidFill>
            <a:srgbClr val="7030A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F1286-954E-4BA9-957C-8A821DF3B671}">
      <dsp:nvSpPr>
        <dsp:cNvPr id="0" name=""/>
        <dsp:cNvSpPr/>
      </dsp:nvSpPr>
      <dsp:spPr>
        <a:xfrm>
          <a:off x="5651423" y="2579124"/>
          <a:ext cx="1899382" cy="60967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       после</a:t>
          </a:r>
          <a:endParaRPr lang="ru-RU" sz="2200" kern="1200" dirty="0"/>
        </a:p>
      </dsp:txBody>
      <dsp:txXfrm>
        <a:off x="5651423" y="2579124"/>
        <a:ext cx="1337593" cy="609674"/>
      </dsp:txXfrm>
    </dsp:sp>
    <dsp:sp modelId="{2A227152-CDA5-432B-93E9-72122135DBD8}">
      <dsp:nvSpPr>
        <dsp:cNvPr id="0" name=""/>
        <dsp:cNvSpPr/>
      </dsp:nvSpPr>
      <dsp:spPr>
        <a:xfrm>
          <a:off x="4385188" y="642331"/>
          <a:ext cx="2231925" cy="1864578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55DCC-CB9F-4009-845B-A0CC37F07BA7}">
      <dsp:nvSpPr>
        <dsp:cNvPr id="0" name=""/>
        <dsp:cNvSpPr/>
      </dsp:nvSpPr>
      <dsp:spPr>
        <a:xfrm>
          <a:off x="430485" y="763332"/>
          <a:ext cx="1739606" cy="2118162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rgbClr val="FF000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D28AE-86C0-479B-849F-3050C209411A}">
      <dsp:nvSpPr>
        <dsp:cNvPr id="0" name=""/>
        <dsp:cNvSpPr/>
      </dsp:nvSpPr>
      <dsp:spPr>
        <a:xfrm flipV="1">
          <a:off x="62966" y="3296238"/>
          <a:ext cx="1622313" cy="10705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0" rIns="8890" bIns="0" numCol="1" spcCol="1270" anchor="ctr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№ 1</a:t>
          </a:r>
          <a:endParaRPr lang="ru-RU" sz="700" kern="1200" dirty="0"/>
        </a:p>
      </dsp:txBody>
      <dsp:txXfrm rot="10800000">
        <a:off x="62966" y="3296238"/>
        <a:ext cx="1142473" cy="107058"/>
      </dsp:txXfrm>
    </dsp:sp>
    <dsp:sp modelId="{4946A226-4A7A-4A08-A78D-3BBAE8E021E6}">
      <dsp:nvSpPr>
        <dsp:cNvPr id="0" name=""/>
        <dsp:cNvSpPr/>
      </dsp:nvSpPr>
      <dsp:spPr>
        <a:xfrm>
          <a:off x="506773" y="3252276"/>
          <a:ext cx="1817018" cy="144526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778DC-EDFC-4208-AA7E-08539A4A745E}">
      <dsp:nvSpPr>
        <dsp:cNvPr id="0" name=""/>
        <dsp:cNvSpPr/>
      </dsp:nvSpPr>
      <dsp:spPr>
        <a:xfrm>
          <a:off x="2746893" y="786668"/>
          <a:ext cx="1948527" cy="226255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38100" cap="flat" cmpd="sng" algn="ctr">
          <a:solidFill>
            <a:srgbClr val="92D05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22155-2587-421C-BC44-717867A27730}">
      <dsp:nvSpPr>
        <dsp:cNvPr id="0" name=""/>
        <dsp:cNvSpPr/>
      </dsp:nvSpPr>
      <dsp:spPr>
        <a:xfrm>
          <a:off x="2628188" y="3410721"/>
          <a:ext cx="1622313" cy="520739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0" rIns="8890" bIns="0" numCol="1" spcCol="1270" anchor="ctr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          до</a:t>
          </a:r>
          <a:endParaRPr lang="ru-RU" sz="700" kern="1200" dirty="0"/>
        </a:p>
      </dsp:txBody>
      <dsp:txXfrm>
        <a:off x="2628188" y="3410721"/>
        <a:ext cx="1142473" cy="520739"/>
      </dsp:txXfrm>
    </dsp:sp>
    <dsp:sp modelId="{A048D54C-CCDC-468E-BD1F-9A9F692A66FF}">
      <dsp:nvSpPr>
        <dsp:cNvPr id="0" name=""/>
        <dsp:cNvSpPr/>
      </dsp:nvSpPr>
      <dsp:spPr>
        <a:xfrm>
          <a:off x="3543871" y="3449915"/>
          <a:ext cx="1619517" cy="1511792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64A3C-29A4-4443-8F0F-473D59B2D19E}">
      <dsp:nvSpPr>
        <dsp:cNvPr id="0" name=""/>
        <dsp:cNvSpPr/>
      </dsp:nvSpPr>
      <dsp:spPr>
        <a:xfrm>
          <a:off x="5194172" y="696332"/>
          <a:ext cx="2533014" cy="2426440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38100" cap="flat" cmpd="sng" algn="ctr">
          <a:solidFill>
            <a:srgbClr val="7030A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F1286-954E-4BA9-957C-8A821DF3B671}">
      <dsp:nvSpPr>
        <dsp:cNvPr id="0" name=""/>
        <dsp:cNvSpPr/>
      </dsp:nvSpPr>
      <dsp:spPr>
        <a:xfrm>
          <a:off x="5500676" y="3688399"/>
          <a:ext cx="1622313" cy="52073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0" rIns="8890" bIns="0" numCol="1" spcCol="1270" anchor="ctr" anchorCtr="0">
          <a:noAutofit/>
        </a:bodyPr>
        <a:lstStyle/>
        <a:p>
          <a:pPr lvl="0" algn="l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        </a:t>
          </a:r>
          <a:endParaRPr lang="ru-RU" sz="700" kern="1200" dirty="0"/>
        </a:p>
      </dsp:txBody>
      <dsp:txXfrm>
        <a:off x="5500676" y="3688399"/>
        <a:ext cx="1142473" cy="520739"/>
      </dsp:txXfrm>
    </dsp:sp>
    <dsp:sp modelId="{2A227152-CDA5-432B-93E9-72122135DBD8}">
      <dsp:nvSpPr>
        <dsp:cNvPr id="0" name=""/>
        <dsp:cNvSpPr/>
      </dsp:nvSpPr>
      <dsp:spPr>
        <a:xfrm>
          <a:off x="5792114" y="3678193"/>
          <a:ext cx="1980758" cy="1744901"/>
        </a:xfrm>
        <a:prstGeom prst="ellipse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5950C-FFA8-4FC4-A9FF-DB4A3148678D}">
      <dsp:nvSpPr>
        <dsp:cNvPr id="0" name=""/>
        <dsp:cNvSpPr/>
      </dsp:nvSpPr>
      <dsp:spPr>
        <a:xfrm>
          <a:off x="0" y="0"/>
          <a:ext cx="1277143" cy="127714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FB74F6-3757-4E66-96EB-921E4CB2688D}">
      <dsp:nvSpPr>
        <dsp:cNvPr id="0" name=""/>
        <dsp:cNvSpPr/>
      </dsp:nvSpPr>
      <dsp:spPr>
        <a:xfrm>
          <a:off x="638571" y="0"/>
          <a:ext cx="5305850" cy="127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0"/>
        <a:ext cx="2652925" cy="383143"/>
      </dsp:txXfrm>
    </dsp:sp>
    <dsp:sp modelId="{8A39B545-2385-419F-BF9B-9E1090B76EDF}">
      <dsp:nvSpPr>
        <dsp:cNvPr id="0" name=""/>
        <dsp:cNvSpPr/>
      </dsp:nvSpPr>
      <dsp:spPr>
        <a:xfrm>
          <a:off x="221541" y="79320"/>
          <a:ext cx="830142" cy="830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91211A-1FF1-48F0-A767-3CDE54259458}">
      <dsp:nvSpPr>
        <dsp:cNvPr id="0" name=""/>
        <dsp:cNvSpPr/>
      </dsp:nvSpPr>
      <dsp:spPr>
        <a:xfrm>
          <a:off x="638571" y="383143"/>
          <a:ext cx="5305850" cy="830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92D05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383143"/>
        <a:ext cx="2652925" cy="383142"/>
      </dsp:txXfrm>
    </dsp:sp>
    <dsp:sp modelId="{49949154-3A6A-41FA-8071-69C8160746E9}">
      <dsp:nvSpPr>
        <dsp:cNvPr id="0" name=""/>
        <dsp:cNvSpPr/>
      </dsp:nvSpPr>
      <dsp:spPr>
        <a:xfrm>
          <a:off x="447000" y="766286"/>
          <a:ext cx="383142" cy="383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322270-8446-432E-9E60-F33CE8E24281}">
      <dsp:nvSpPr>
        <dsp:cNvPr id="0" name=""/>
        <dsp:cNvSpPr/>
      </dsp:nvSpPr>
      <dsp:spPr>
        <a:xfrm>
          <a:off x="638571" y="766286"/>
          <a:ext cx="5305850" cy="383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7030A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766286"/>
        <a:ext cx="2652925" cy="383142"/>
      </dsp:txXfrm>
    </dsp:sp>
    <dsp:sp modelId="{4AFEAE47-AEEA-46B6-ACBC-099822E6D069}">
      <dsp:nvSpPr>
        <dsp:cNvPr id="0" name=""/>
        <dsp:cNvSpPr/>
      </dsp:nvSpPr>
      <dsp:spPr>
        <a:xfrm>
          <a:off x="3291496" y="383143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291496" y="383143"/>
        <a:ext cx="2652925" cy="383142"/>
      </dsp:txXfrm>
    </dsp:sp>
    <dsp:sp modelId="{73C3774E-B70C-43D2-816C-E7BA599B16A8}">
      <dsp:nvSpPr>
        <dsp:cNvPr id="0" name=""/>
        <dsp:cNvSpPr/>
      </dsp:nvSpPr>
      <dsp:spPr>
        <a:xfrm>
          <a:off x="3291496" y="766286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3291496" y="766286"/>
        <a:ext cx="2652925" cy="3831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5950C-FFA8-4FC4-A9FF-DB4A3148678D}">
      <dsp:nvSpPr>
        <dsp:cNvPr id="0" name=""/>
        <dsp:cNvSpPr/>
      </dsp:nvSpPr>
      <dsp:spPr>
        <a:xfrm>
          <a:off x="0" y="0"/>
          <a:ext cx="1277143" cy="127714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FB74F6-3757-4E66-96EB-921E4CB2688D}">
      <dsp:nvSpPr>
        <dsp:cNvPr id="0" name=""/>
        <dsp:cNvSpPr/>
      </dsp:nvSpPr>
      <dsp:spPr>
        <a:xfrm>
          <a:off x="638571" y="0"/>
          <a:ext cx="5305850" cy="127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0"/>
        <a:ext cx="2652925" cy="383143"/>
      </dsp:txXfrm>
    </dsp:sp>
    <dsp:sp modelId="{8A39B545-2385-419F-BF9B-9E1090B76EDF}">
      <dsp:nvSpPr>
        <dsp:cNvPr id="0" name=""/>
        <dsp:cNvSpPr/>
      </dsp:nvSpPr>
      <dsp:spPr>
        <a:xfrm>
          <a:off x="221541" y="79320"/>
          <a:ext cx="830142" cy="830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91211A-1FF1-48F0-A767-3CDE54259458}">
      <dsp:nvSpPr>
        <dsp:cNvPr id="0" name=""/>
        <dsp:cNvSpPr/>
      </dsp:nvSpPr>
      <dsp:spPr>
        <a:xfrm>
          <a:off x="638571" y="383143"/>
          <a:ext cx="5305850" cy="830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92D05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383143"/>
        <a:ext cx="2652925" cy="383142"/>
      </dsp:txXfrm>
    </dsp:sp>
    <dsp:sp modelId="{49949154-3A6A-41FA-8071-69C8160746E9}">
      <dsp:nvSpPr>
        <dsp:cNvPr id="0" name=""/>
        <dsp:cNvSpPr/>
      </dsp:nvSpPr>
      <dsp:spPr>
        <a:xfrm>
          <a:off x="447000" y="766286"/>
          <a:ext cx="383142" cy="383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322270-8446-432E-9E60-F33CE8E24281}">
      <dsp:nvSpPr>
        <dsp:cNvPr id="0" name=""/>
        <dsp:cNvSpPr/>
      </dsp:nvSpPr>
      <dsp:spPr>
        <a:xfrm>
          <a:off x="638571" y="766286"/>
          <a:ext cx="5305850" cy="383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7030A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766286"/>
        <a:ext cx="2652925" cy="383142"/>
      </dsp:txXfrm>
    </dsp:sp>
    <dsp:sp modelId="{4AFEAE47-AEEA-46B6-ACBC-099822E6D069}">
      <dsp:nvSpPr>
        <dsp:cNvPr id="0" name=""/>
        <dsp:cNvSpPr/>
      </dsp:nvSpPr>
      <dsp:spPr>
        <a:xfrm>
          <a:off x="3291496" y="383143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291496" y="383143"/>
        <a:ext cx="2652925" cy="383142"/>
      </dsp:txXfrm>
    </dsp:sp>
    <dsp:sp modelId="{73C3774E-B70C-43D2-816C-E7BA599B16A8}">
      <dsp:nvSpPr>
        <dsp:cNvPr id="0" name=""/>
        <dsp:cNvSpPr/>
      </dsp:nvSpPr>
      <dsp:spPr>
        <a:xfrm>
          <a:off x="3291496" y="766286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3291496" y="766286"/>
        <a:ext cx="2652925" cy="3831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5950C-FFA8-4FC4-A9FF-DB4A3148678D}">
      <dsp:nvSpPr>
        <dsp:cNvPr id="0" name=""/>
        <dsp:cNvSpPr/>
      </dsp:nvSpPr>
      <dsp:spPr>
        <a:xfrm>
          <a:off x="0" y="0"/>
          <a:ext cx="1277143" cy="127714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FB74F6-3757-4E66-96EB-921E4CB2688D}">
      <dsp:nvSpPr>
        <dsp:cNvPr id="0" name=""/>
        <dsp:cNvSpPr/>
      </dsp:nvSpPr>
      <dsp:spPr>
        <a:xfrm>
          <a:off x="638571" y="0"/>
          <a:ext cx="5305850" cy="127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0"/>
        <a:ext cx="2652925" cy="383143"/>
      </dsp:txXfrm>
    </dsp:sp>
    <dsp:sp modelId="{8A39B545-2385-419F-BF9B-9E1090B76EDF}">
      <dsp:nvSpPr>
        <dsp:cNvPr id="0" name=""/>
        <dsp:cNvSpPr/>
      </dsp:nvSpPr>
      <dsp:spPr>
        <a:xfrm>
          <a:off x="221541" y="79320"/>
          <a:ext cx="830142" cy="830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91211A-1FF1-48F0-A767-3CDE54259458}">
      <dsp:nvSpPr>
        <dsp:cNvPr id="0" name=""/>
        <dsp:cNvSpPr/>
      </dsp:nvSpPr>
      <dsp:spPr>
        <a:xfrm>
          <a:off x="638571" y="383143"/>
          <a:ext cx="5305850" cy="830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92D05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383143"/>
        <a:ext cx="2652925" cy="383142"/>
      </dsp:txXfrm>
    </dsp:sp>
    <dsp:sp modelId="{49949154-3A6A-41FA-8071-69C8160746E9}">
      <dsp:nvSpPr>
        <dsp:cNvPr id="0" name=""/>
        <dsp:cNvSpPr/>
      </dsp:nvSpPr>
      <dsp:spPr>
        <a:xfrm>
          <a:off x="447000" y="766286"/>
          <a:ext cx="383142" cy="383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322270-8446-432E-9E60-F33CE8E24281}">
      <dsp:nvSpPr>
        <dsp:cNvPr id="0" name=""/>
        <dsp:cNvSpPr/>
      </dsp:nvSpPr>
      <dsp:spPr>
        <a:xfrm>
          <a:off x="638571" y="766286"/>
          <a:ext cx="5305850" cy="383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7030A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766286"/>
        <a:ext cx="2652925" cy="383142"/>
      </dsp:txXfrm>
    </dsp:sp>
    <dsp:sp modelId="{4AFEAE47-AEEA-46B6-ACBC-099822E6D069}">
      <dsp:nvSpPr>
        <dsp:cNvPr id="0" name=""/>
        <dsp:cNvSpPr/>
      </dsp:nvSpPr>
      <dsp:spPr>
        <a:xfrm>
          <a:off x="3291496" y="383143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291496" y="383143"/>
        <a:ext cx="2652925" cy="383142"/>
      </dsp:txXfrm>
    </dsp:sp>
    <dsp:sp modelId="{73C3774E-B70C-43D2-816C-E7BA599B16A8}">
      <dsp:nvSpPr>
        <dsp:cNvPr id="0" name=""/>
        <dsp:cNvSpPr/>
      </dsp:nvSpPr>
      <dsp:spPr>
        <a:xfrm>
          <a:off x="3291496" y="766286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3291496" y="766286"/>
        <a:ext cx="2652925" cy="3831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5950C-FFA8-4FC4-A9FF-DB4A3148678D}">
      <dsp:nvSpPr>
        <dsp:cNvPr id="0" name=""/>
        <dsp:cNvSpPr/>
      </dsp:nvSpPr>
      <dsp:spPr>
        <a:xfrm>
          <a:off x="0" y="0"/>
          <a:ext cx="1277143" cy="127714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FB74F6-3757-4E66-96EB-921E4CB2688D}">
      <dsp:nvSpPr>
        <dsp:cNvPr id="0" name=""/>
        <dsp:cNvSpPr/>
      </dsp:nvSpPr>
      <dsp:spPr>
        <a:xfrm>
          <a:off x="638571" y="0"/>
          <a:ext cx="5305850" cy="127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0"/>
        <a:ext cx="2652925" cy="383143"/>
      </dsp:txXfrm>
    </dsp:sp>
    <dsp:sp modelId="{8A39B545-2385-419F-BF9B-9E1090B76EDF}">
      <dsp:nvSpPr>
        <dsp:cNvPr id="0" name=""/>
        <dsp:cNvSpPr/>
      </dsp:nvSpPr>
      <dsp:spPr>
        <a:xfrm>
          <a:off x="221541" y="79320"/>
          <a:ext cx="830142" cy="830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91211A-1FF1-48F0-A767-3CDE54259458}">
      <dsp:nvSpPr>
        <dsp:cNvPr id="0" name=""/>
        <dsp:cNvSpPr/>
      </dsp:nvSpPr>
      <dsp:spPr>
        <a:xfrm>
          <a:off x="638571" y="383143"/>
          <a:ext cx="5305850" cy="830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92D05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383143"/>
        <a:ext cx="2652925" cy="383142"/>
      </dsp:txXfrm>
    </dsp:sp>
    <dsp:sp modelId="{49949154-3A6A-41FA-8071-69C8160746E9}">
      <dsp:nvSpPr>
        <dsp:cNvPr id="0" name=""/>
        <dsp:cNvSpPr/>
      </dsp:nvSpPr>
      <dsp:spPr>
        <a:xfrm>
          <a:off x="447000" y="766286"/>
          <a:ext cx="383142" cy="383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322270-8446-432E-9E60-F33CE8E24281}">
      <dsp:nvSpPr>
        <dsp:cNvPr id="0" name=""/>
        <dsp:cNvSpPr/>
      </dsp:nvSpPr>
      <dsp:spPr>
        <a:xfrm>
          <a:off x="638571" y="766286"/>
          <a:ext cx="5305850" cy="383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7030A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766286"/>
        <a:ext cx="2652925" cy="383142"/>
      </dsp:txXfrm>
    </dsp:sp>
    <dsp:sp modelId="{4AFEAE47-AEEA-46B6-ACBC-099822E6D069}">
      <dsp:nvSpPr>
        <dsp:cNvPr id="0" name=""/>
        <dsp:cNvSpPr/>
      </dsp:nvSpPr>
      <dsp:spPr>
        <a:xfrm>
          <a:off x="3291496" y="383143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291496" y="383143"/>
        <a:ext cx="2652925" cy="383142"/>
      </dsp:txXfrm>
    </dsp:sp>
    <dsp:sp modelId="{73C3774E-B70C-43D2-816C-E7BA599B16A8}">
      <dsp:nvSpPr>
        <dsp:cNvPr id="0" name=""/>
        <dsp:cNvSpPr/>
      </dsp:nvSpPr>
      <dsp:spPr>
        <a:xfrm>
          <a:off x="3291496" y="766286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3291496" y="766286"/>
        <a:ext cx="2652925" cy="383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5950C-FFA8-4FC4-A9FF-DB4A3148678D}">
      <dsp:nvSpPr>
        <dsp:cNvPr id="0" name=""/>
        <dsp:cNvSpPr/>
      </dsp:nvSpPr>
      <dsp:spPr>
        <a:xfrm>
          <a:off x="0" y="0"/>
          <a:ext cx="1277143" cy="127714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FB74F6-3757-4E66-96EB-921E4CB2688D}">
      <dsp:nvSpPr>
        <dsp:cNvPr id="0" name=""/>
        <dsp:cNvSpPr/>
      </dsp:nvSpPr>
      <dsp:spPr>
        <a:xfrm>
          <a:off x="638571" y="0"/>
          <a:ext cx="5305850" cy="127714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0"/>
        <a:ext cx="2652925" cy="383143"/>
      </dsp:txXfrm>
    </dsp:sp>
    <dsp:sp modelId="{8A39B545-2385-419F-BF9B-9E1090B76EDF}">
      <dsp:nvSpPr>
        <dsp:cNvPr id="0" name=""/>
        <dsp:cNvSpPr/>
      </dsp:nvSpPr>
      <dsp:spPr>
        <a:xfrm>
          <a:off x="221541" y="79320"/>
          <a:ext cx="830142" cy="830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91211A-1FF1-48F0-A767-3CDE54259458}">
      <dsp:nvSpPr>
        <dsp:cNvPr id="0" name=""/>
        <dsp:cNvSpPr/>
      </dsp:nvSpPr>
      <dsp:spPr>
        <a:xfrm>
          <a:off x="638571" y="383143"/>
          <a:ext cx="5305850" cy="830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92D05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383143"/>
        <a:ext cx="2652925" cy="383142"/>
      </dsp:txXfrm>
    </dsp:sp>
    <dsp:sp modelId="{49949154-3A6A-41FA-8071-69C8160746E9}">
      <dsp:nvSpPr>
        <dsp:cNvPr id="0" name=""/>
        <dsp:cNvSpPr/>
      </dsp:nvSpPr>
      <dsp:spPr>
        <a:xfrm>
          <a:off x="447000" y="766286"/>
          <a:ext cx="383142" cy="38314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322270-8446-432E-9E60-F33CE8E24281}">
      <dsp:nvSpPr>
        <dsp:cNvPr id="0" name=""/>
        <dsp:cNvSpPr/>
      </dsp:nvSpPr>
      <dsp:spPr>
        <a:xfrm>
          <a:off x="638571" y="766286"/>
          <a:ext cx="5305850" cy="38314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7030A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638571" y="766286"/>
        <a:ext cx="2652925" cy="383142"/>
      </dsp:txXfrm>
    </dsp:sp>
    <dsp:sp modelId="{4AFEAE47-AEEA-46B6-ACBC-099822E6D069}">
      <dsp:nvSpPr>
        <dsp:cNvPr id="0" name=""/>
        <dsp:cNvSpPr/>
      </dsp:nvSpPr>
      <dsp:spPr>
        <a:xfrm>
          <a:off x="3291496" y="383143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/>
        </a:p>
      </dsp:txBody>
      <dsp:txXfrm>
        <a:off x="3291496" y="383143"/>
        <a:ext cx="2652925" cy="383142"/>
      </dsp:txXfrm>
    </dsp:sp>
    <dsp:sp modelId="{73C3774E-B70C-43D2-816C-E7BA599B16A8}">
      <dsp:nvSpPr>
        <dsp:cNvPr id="0" name=""/>
        <dsp:cNvSpPr/>
      </dsp:nvSpPr>
      <dsp:spPr>
        <a:xfrm>
          <a:off x="3291496" y="766286"/>
          <a:ext cx="2652925" cy="383142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3291496" y="766286"/>
        <a:ext cx="2652925" cy="3831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55DCC-CB9F-4009-845B-A0CC37F07BA7}">
      <dsp:nvSpPr>
        <dsp:cNvPr id="0" name=""/>
        <dsp:cNvSpPr/>
      </dsp:nvSpPr>
      <dsp:spPr>
        <a:xfrm>
          <a:off x="46651" y="941952"/>
          <a:ext cx="2231136" cy="3259342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rgbClr val="FF000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D28AE-86C0-479B-849F-3050C209411A}">
      <dsp:nvSpPr>
        <dsp:cNvPr id="0" name=""/>
        <dsp:cNvSpPr/>
      </dsp:nvSpPr>
      <dsp:spPr>
        <a:xfrm>
          <a:off x="50444" y="4560853"/>
          <a:ext cx="2231136" cy="71616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0" rIns="3302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Опыт № 1</a:t>
          </a:r>
          <a:endParaRPr lang="ru-RU" sz="2600" kern="1200" dirty="0"/>
        </a:p>
      </dsp:txBody>
      <dsp:txXfrm>
        <a:off x="50444" y="4560853"/>
        <a:ext cx="1571222" cy="716163"/>
      </dsp:txXfrm>
    </dsp:sp>
    <dsp:sp modelId="{4946A226-4A7A-4A08-A78D-3BBAE8E021E6}">
      <dsp:nvSpPr>
        <dsp:cNvPr id="0" name=""/>
        <dsp:cNvSpPr/>
      </dsp:nvSpPr>
      <dsp:spPr>
        <a:xfrm>
          <a:off x="1638731" y="3699367"/>
          <a:ext cx="780897" cy="78089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778DC-EDFC-4208-AA7E-08539A4A745E}">
      <dsp:nvSpPr>
        <dsp:cNvPr id="0" name=""/>
        <dsp:cNvSpPr/>
      </dsp:nvSpPr>
      <dsp:spPr>
        <a:xfrm>
          <a:off x="2668044" y="739954"/>
          <a:ext cx="2231136" cy="3351127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rgbClr val="92D05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22155-2587-421C-BC44-717867A27730}">
      <dsp:nvSpPr>
        <dsp:cNvPr id="0" name=""/>
        <dsp:cNvSpPr/>
      </dsp:nvSpPr>
      <dsp:spPr>
        <a:xfrm>
          <a:off x="2634220" y="4397317"/>
          <a:ext cx="2231136" cy="71007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0" rIns="3302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          до</a:t>
          </a:r>
          <a:endParaRPr lang="ru-RU" sz="2600" kern="1200" dirty="0"/>
        </a:p>
      </dsp:txBody>
      <dsp:txXfrm>
        <a:off x="2634220" y="4397317"/>
        <a:ext cx="1571222" cy="710075"/>
      </dsp:txXfrm>
    </dsp:sp>
    <dsp:sp modelId="{A048D54C-CCDC-468E-BD1F-9A9F692A66FF}">
      <dsp:nvSpPr>
        <dsp:cNvPr id="0" name=""/>
        <dsp:cNvSpPr/>
      </dsp:nvSpPr>
      <dsp:spPr>
        <a:xfrm>
          <a:off x="5589199" y="3408908"/>
          <a:ext cx="2051355" cy="2194548"/>
        </a:xfrm>
        <a:prstGeom prst="ellipse">
          <a:avLst/>
        </a:prstGeom>
        <a:blipFill rotWithShape="1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64A3C-29A4-4443-8F0F-473D59B2D19E}">
      <dsp:nvSpPr>
        <dsp:cNvPr id="0" name=""/>
        <dsp:cNvSpPr/>
      </dsp:nvSpPr>
      <dsp:spPr>
        <a:xfrm>
          <a:off x="5197562" y="708508"/>
          <a:ext cx="2156125" cy="2415835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38100" cap="flat" cmpd="sng" algn="ctr">
          <a:solidFill>
            <a:srgbClr val="7030A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F1286-954E-4BA9-957C-8A821DF3B671}">
      <dsp:nvSpPr>
        <dsp:cNvPr id="0" name=""/>
        <dsp:cNvSpPr/>
      </dsp:nvSpPr>
      <dsp:spPr>
        <a:xfrm>
          <a:off x="5505994" y="3183898"/>
          <a:ext cx="2231136" cy="45517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0" rIns="3302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        после</a:t>
          </a:r>
          <a:endParaRPr lang="ru-RU" sz="2600" kern="1200" dirty="0"/>
        </a:p>
      </dsp:txBody>
      <dsp:txXfrm>
        <a:off x="5505994" y="3183898"/>
        <a:ext cx="1571222" cy="455179"/>
      </dsp:txXfrm>
    </dsp:sp>
    <dsp:sp modelId="{2A227152-CDA5-432B-93E9-72122135DBD8}">
      <dsp:nvSpPr>
        <dsp:cNvPr id="0" name=""/>
        <dsp:cNvSpPr/>
      </dsp:nvSpPr>
      <dsp:spPr>
        <a:xfrm>
          <a:off x="5087242" y="4028475"/>
          <a:ext cx="88467" cy="43378"/>
        </a:xfrm>
        <a:prstGeom prst="ellipse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55DCC-CB9F-4009-845B-A0CC37F07BA7}">
      <dsp:nvSpPr>
        <dsp:cNvPr id="0" name=""/>
        <dsp:cNvSpPr/>
      </dsp:nvSpPr>
      <dsp:spPr>
        <a:xfrm>
          <a:off x="0" y="618060"/>
          <a:ext cx="2799857" cy="4090155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rgbClr val="FF000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D28AE-86C0-479B-849F-3050C209411A}">
      <dsp:nvSpPr>
        <dsp:cNvPr id="0" name=""/>
        <dsp:cNvSpPr/>
      </dsp:nvSpPr>
      <dsp:spPr>
        <a:xfrm>
          <a:off x="0" y="4704742"/>
          <a:ext cx="2799857" cy="89871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Опыт № 2</a:t>
          </a:r>
          <a:endParaRPr lang="ru-RU" sz="2200" kern="1200" dirty="0"/>
        </a:p>
      </dsp:txBody>
      <dsp:txXfrm>
        <a:off x="0" y="4704742"/>
        <a:ext cx="1971730" cy="898714"/>
      </dsp:txXfrm>
    </dsp:sp>
    <dsp:sp modelId="{4946A226-4A7A-4A08-A78D-3BBAE8E021E6}">
      <dsp:nvSpPr>
        <dsp:cNvPr id="0" name=""/>
        <dsp:cNvSpPr/>
      </dsp:nvSpPr>
      <dsp:spPr>
        <a:xfrm>
          <a:off x="2385806" y="4308942"/>
          <a:ext cx="315436" cy="341061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778DC-EDFC-4208-AA7E-08539A4A745E}">
      <dsp:nvSpPr>
        <dsp:cNvPr id="0" name=""/>
        <dsp:cNvSpPr/>
      </dsp:nvSpPr>
      <dsp:spPr>
        <a:xfrm>
          <a:off x="3036290" y="656284"/>
          <a:ext cx="2799857" cy="4167528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38100" cap="flat" cmpd="sng" algn="ctr">
          <a:solidFill>
            <a:srgbClr val="92D05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22155-2587-421C-BC44-717867A27730}">
      <dsp:nvSpPr>
        <dsp:cNvPr id="0" name=""/>
        <dsp:cNvSpPr/>
      </dsp:nvSpPr>
      <dsp:spPr>
        <a:xfrm rot="10800000" flipV="1">
          <a:off x="3036290" y="4369404"/>
          <a:ext cx="2799857" cy="1234052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  до</a:t>
          </a:r>
          <a:endParaRPr lang="ru-RU" sz="2200" kern="1200" dirty="0"/>
        </a:p>
      </dsp:txBody>
      <dsp:txXfrm rot="-10800000">
        <a:off x="3864416" y="4369404"/>
        <a:ext cx="1971730" cy="1234052"/>
      </dsp:txXfrm>
    </dsp:sp>
    <dsp:sp modelId="{A048D54C-CCDC-468E-BD1F-9A9F692A66FF}">
      <dsp:nvSpPr>
        <dsp:cNvPr id="0" name=""/>
        <dsp:cNvSpPr/>
      </dsp:nvSpPr>
      <dsp:spPr>
        <a:xfrm flipV="1">
          <a:off x="6521603" y="3312969"/>
          <a:ext cx="454471" cy="306469"/>
        </a:xfrm>
        <a:prstGeom prst="ellipse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64A3C-29A4-4443-8F0F-473D59B2D19E}">
      <dsp:nvSpPr>
        <dsp:cNvPr id="0" name=""/>
        <dsp:cNvSpPr/>
      </dsp:nvSpPr>
      <dsp:spPr>
        <a:xfrm>
          <a:off x="6387789" y="1822413"/>
          <a:ext cx="1351435" cy="1349660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38100" cap="flat" cmpd="sng" algn="ctr">
          <a:solidFill>
            <a:srgbClr val="7030A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F1286-954E-4BA9-957C-8A821DF3B671}">
      <dsp:nvSpPr>
        <dsp:cNvPr id="0" name=""/>
        <dsp:cNvSpPr/>
      </dsp:nvSpPr>
      <dsp:spPr>
        <a:xfrm>
          <a:off x="6220344" y="3227195"/>
          <a:ext cx="1676414" cy="61475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                после</a:t>
          </a:r>
          <a:endParaRPr lang="ru-RU" sz="2200" kern="1200" dirty="0"/>
        </a:p>
      </dsp:txBody>
      <dsp:txXfrm>
        <a:off x="6220344" y="3227195"/>
        <a:ext cx="1180573" cy="614756"/>
      </dsp:txXfrm>
    </dsp:sp>
    <dsp:sp modelId="{2A227152-CDA5-432B-93E9-72122135DBD8}">
      <dsp:nvSpPr>
        <dsp:cNvPr id="0" name=""/>
        <dsp:cNvSpPr/>
      </dsp:nvSpPr>
      <dsp:spPr>
        <a:xfrm flipH="1" flipV="1">
          <a:off x="7953435" y="3570770"/>
          <a:ext cx="45724" cy="243350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55DCC-CB9F-4009-845B-A0CC37F07BA7}">
      <dsp:nvSpPr>
        <dsp:cNvPr id="0" name=""/>
        <dsp:cNvSpPr/>
      </dsp:nvSpPr>
      <dsp:spPr>
        <a:xfrm>
          <a:off x="0" y="994727"/>
          <a:ext cx="2110829" cy="3083593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38100" cap="flat" cmpd="sng" algn="ctr">
          <a:solidFill>
            <a:srgbClr val="FF000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9D28AE-86C0-479B-849F-3050C209411A}">
      <dsp:nvSpPr>
        <dsp:cNvPr id="0" name=""/>
        <dsp:cNvSpPr/>
      </dsp:nvSpPr>
      <dsp:spPr>
        <a:xfrm>
          <a:off x="23336" y="4654146"/>
          <a:ext cx="2110829" cy="67754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Опыт № 3</a:t>
          </a:r>
          <a:endParaRPr lang="ru-RU" sz="2400" kern="1200" dirty="0"/>
        </a:p>
      </dsp:txBody>
      <dsp:txXfrm>
        <a:off x="23336" y="4654146"/>
        <a:ext cx="1486499" cy="677546"/>
      </dsp:txXfrm>
    </dsp:sp>
    <dsp:sp modelId="{4946A226-4A7A-4A08-A78D-3BBAE8E021E6}">
      <dsp:nvSpPr>
        <dsp:cNvPr id="0" name=""/>
        <dsp:cNvSpPr/>
      </dsp:nvSpPr>
      <dsp:spPr>
        <a:xfrm>
          <a:off x="1552661" y="3650965"/>
          <a:ext cx="738790" cy="738790"/>
        </a:xfrm>
        <a:prstGeom prst="ellipse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1778DC-EDFC-4208-AA7E-08539A4A745E}">
      <dsp:nvSpPr>
        <dsp:cNvPr id="0" name=""/>
        <dsp:cNvSpPr/>
      </dsp:nvSpPr>
      <dsp:spPr>
        <a:xfrm>
          <a:off x="2885376" y="534447"/>
          <a:ext cx="2110829" cy="2744946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38100" cap="flat" cmpd="sng" algn="ctr">
          <a:solidFill>
            <a:srgbClr val="92D05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22155-2587-421C-BC44-717867A27730}">
      <dsp:nvSpPr>
        <dsp:cNvPr id="0" name=""/>
        <dsp:cNvSpPr/>
      </dsp:nvSpPr>
      <dsp:spPr>
        <a:xfrm>
          <a:off x="2477416" y="4443654"/>
          <a:ext cx="2110829" cy="67754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         до</a:t>
          </a:r>
          <a:endParaRPr lang="ru-RU" sz="2400" kern="1200" dirty="0"/>
        </a:p>
      </dsp:txBody>
      <dsp:txXfrm>
        <a:off x="2477416" y="4443654"/>
        <a:ext cx="1486499" cy="677546"/>
      </dsp:txXfrm>
    </dsp:sp>
    <dsp:sp modelId="{A048D54C-CCDC-468E-BD1F-9A9F692A66FF}">
      <dsp:nvSpPr>
        <dsp:cNvPr id="0" name=""/>
        <dsp:cNvSpPr/>
      </dsp:nvSpPr>
      <dsp:spPr>
        <a:xfrm>
          <a:off x="3556046" y="3227194"/>
          <a:ext cx="1678517" cy="1611050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564A3C-29A4-4443-8F0F-473D59B2D19E}">
      <dsp:nvSpPr>
        <dsp:cNvPr id="0" name=""/>
        <dsp:cNvSpPr/>
      </dsp:nvSpPr>
      <dsp:spPr>
        <a:xfrm>
          <a:off x="5776634" y="516818"/>
          <a:ext cx="1955873" cy="2658976"/>
        </a:xfrm>
        <a:prstGeom prst="round2SameRect">
          <a:avLst>
            <a:gd name="adj1" fmla="val 8000"/>
            <a:gd name="adj2" fmla="val 0"/>
          </a:avLst>
        </a:prstGeom>
        <a:blipFill rotWithShape="0">
          <a:blip xmlns:r="http://schemas.openxmlformats.org/officeDocument/2006/relationships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6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ln w="38100" cap="flat" cmpd="sng" algn="ctr">
          <a:solidFill>
            <a:srgbClr val="7030A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CF1286-954E-4BA9-957C-8A821DF3B671}">
      <dsp:nvSpPr>
        <dsp:cNvPr id="0" name=""/>
        <dsp:cNvSpPr/>
      </dsp:nvSpPr>
      <dsp:spPr>
        <a:xfrm>
          <a:off x="5378901" y="4654145"/>
          <a:ext cx="2110829" cy="677546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        после</a:t>
          </a:r>
          <a:endParaRPr lang="ru-RU" sz="2400" kern="1200" dirty="0"/>
        </a:p>
      </dsp:txBody>
      <dsp:txXfrm>
        <a:off x="5378901" y="4654145"/>
        <a:ext cx="1486499" cy="677546"/>
      </dsp:txXfrm>
    </dsp:sp>
    <dsp:sp modelId="{2A227152-CDA5-432B-93E9-72122135DBD8}">
      <dsp:nvSpPr>
        <dsp:cNvPr id="0" name=""/>
        <dsp:cNvSpPr/>
      </dsp:nvSpPr>
      <dsp:spPr>
        <a:xfrm>
          <a:off x="6576322" y="3299201"/>
          <a:ext cx="1516226" cy="1543222"/>
        </a:xfrm>
        <a:prstGeom prst="ellipse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152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39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18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88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590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750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03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226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28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945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26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DF989-801B-4902-B70B-F047EE627B08}" type="datetimeFigureOut">
              <a:rPr lang="ru-RU" smtClean="0"/>
              <a:t>29.11.2021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09FBA-8646-4786-B269-B3F0ACA585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522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11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1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11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1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0.gif"/><Relationship Id="rId3" Type="http://schemas.openxmlformats.org/officeDocument/2006/relationships/hyperlink" Target="http://toysfortoddler.com/wp-content/uploads/2014/09/tips-on-parent.jpg" TargetMode="External"/><Relationship Id="rId7" Type="http://schemas.openxmlformats.org/officeDocument/2006/relationships/hyperlink" Target="http://alldaydesing.net/vektornye-kliparty/-lyudi/92471-happy-family-children-vector.html" TargetMode="External"/><Relationship Id="rId12" Type="http://schemas.openxmlformats.org/officeDocument/2006/relationships/hyperlink" Target="http://img4.hostingpics.net/pics/318610tubes_oiseaux_tiram__140_.gif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hyperlink" Target="http://ust-ilimsk.su/media/news/32/851c24aa-165b-49a3-ba8c-efcc7256e898.png" TargetMode="External"/><Relationship Id="rId5" Type="http://schemas.openxmlformats.org/officeDocument/2006/relationships/hyperlink" Target="http://www.illustrationsof.com/royalty-free-blowing-bubbles-clipart-illustration-432947.jpg" TargetMode="External"/><Relationship Id="rId15" Type="http://schemas.openxmlformats.org/officeDocument/2006/relationships/hyperlink" Target="http://mistergid.ru/image/upload/2011-08-06/330026694634_0d34efef30a2.jpg" TargetMode="External"/><Relationship Id="rId10" Type="http://schemas.openxmlformats.org/officeDocument/2006/relationships/image" Target="../media/image49.png"/><Relationship Id="rId4" Type="http://schemas.openxmlformats.org/officeDocument/2006/relationships/image" Target="../media/image46.jpeg"/><Relationship Id="rId9" Type="http://schemas.openxmlformats.org/officeDocument/2006/relationships/hyperlink" Target="http://www.provincia.venezia.it/sites/default/files/styles/news_principale/public/img_news/Vivere%20la%20scienza.jpg?itok=qecHTG7s" TargetMode="External"/><Relationship Id="rId1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1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72919" y="2403857"/>
            <a:ext cx="8347539" cy="260693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228554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8000" b="1" spc="600" dirty="0" smtClean="0">
                <a:ln w="76200">
                  <a:solidFill>
                    <a:srgbClr val="FCAAF8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Юный</a:t>
            </a:r>
            <a:r>
              <a:rPr lang="ru-RU" sz="8000" b="1" spc="600" dirty="0" smtClean="0">
                <a:ln w="76200">
                  <a:solidFill>
                    <a:srgbClr val="FCAAF8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6600" b="1" spc="600" dirty="0" smtClean="0">
                <a:ln w="76200">
                  <a:solidFill>
                    <a:srgbClr val="FCAAF8"/>
                  </a:solidFill>
                </a:ln>
                <a:solidFill>
                  <a:srgbClr val="CC0099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исследователь</a:t>
            </a:r>
            <a:r>
              <a:rPr lang="ru-RU" sz="6600" b="1" spc="600" dirty="0" smtClean="0">
                <a:ln w="76200">
                  <a:solidFill>
                    <a:srgbClr val="FCAAF8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!</a:t>
            </a:r>
            <a:endParaRPr lang="ru-RU" sz="6600" b="1" spc="600" dirty="0">
              <a:ln w="76200">
                <a:solidFill>
                  <a:srgbClr val="FCAAF8"/>
                </a:solidFill>
              </a:ln>
              <a:blipFill>
                <a:blip r:embed="rId4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pic>
        <p:nvPicPr>
          <p:cNvPr id="13" name="Рисунок 12" descr="http://ust-ilimsk.su/media/news/32/851c24aa-165b-49a3-ba8c-efcc7256e898.pn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38349"/>
            <a:ext cx="4477465" cy="3298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920583" y="5685587"/>
            <a:ext cx="72522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cs typeface="Aharoni" pitchFamily="2" charset="-79"/>
              </a:rPr>
              <a:t>Николаевский детский сад «Чебурашка» – филиал МБОУ «</a:t>
            </a:r>
            <a:r>
              <a:rPr lang="ru-RU" b="1" dirty="0" err="1" smtClean="0">
                <a:cs typeface="Aharoni" pitchFamily="2" charset="-79"/>
              </a:rPr>
              <a:t>Гришковская</a:t>
            </a:r>
            <a:r>
              <a:rPr lang="ru-RU" b="1" dirty="0" smtClean="0">
                <a:cs typeface="Aharoni" pitchFamily="2" charset="-79"/>
              </a:rPr>
              <a:t> СОШ»</a:t>
            </a:r>
            <a:endParaRPr lang="ru-RU" b="1" dirty="0">
              <a:cs typeface="Aharoni" pitchFamily="2" charset="-79"/>
            </a:endParaRPr>
          </a:p>
          <a:p>
            <a:pPr algn="ctr"/>
            <a:endParaRPr lang="ru-RU" b="1" dirty="0">
              <a:cs typeface="Aharoni" pitchFamily="2" charset="-79"/>
            </a:endParaRPr>
          </a:p>
        </p:txBody>
      </p:sp>
      <p:pic>
        <p:nvPicPr>
          <p:cNvPr id="2" name="deti-online.com_-_v-kazhdom-malenkom-rebenke-minusov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7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3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5849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53402748"/>
              </p:ext>
            </p:extLst>
          </p:nvPr>
        </p:nvGraphicFramePr>
        <p:xfrm>
          <a:off x="405362" y="7749480"/>
          <a:ext cx="5944422" cy="1277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Блок-схема: извлечение 30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4647631" y="172190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498995" y="3501008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1095520"/>
            <a:ext cx="5616624" cy="249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Предмет исследования</a:t>
            </a: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Вредное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влияние «Кока-колы» на организм человека.</a:t>
            </a:r>
            <a:endParaRPr lang="ru-RU" sz="3200" dirty="0">
              <a:ea typeface="Times New Roman"/>
              <a:cs typeface="Times New Roman"/>
            </a:endParaRPr>
          </a:p>
        </p:txBody>
      </p:sp>
      <p:pic>
        <p:nvPicPr>
          <p:cNvPr id="1026" name="Picture 2" descr="C:\Users\DetSad\Desktop\проект\images (7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4129618"/>
            <a:ext cx="1683187" cy="181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5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52916860"/>
              </p:ext>
            </p:extLst>
          </p:nvPr>
        </p:nvGraphicFramePr>
        <p:xfrm>
          <a:off x="583907" y="692696"/>
          <a:ext cx="8092549" cy="5603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610856" y="172190"/>
            <a:ext cx="8421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Кока-кола и яйцо (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кальций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9" name="Блок-схема: извлечение 18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извлечение 19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извлечение 20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Знак запрета 21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7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-491979" y="3717032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21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11639796"/>
              </p:ext>
            </p:extLst>
          </p:nvPr>
        </p:nvGraphicFramePr>
        <p:xfrm>
          <a:off x="583907" y="633855"/>
          <a:ext cx="8092549" cy="5603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58378" y="172190"/>
            <a:ext cx="8726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Кока-кола и монетки(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металл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9" name="Блок-схема: извлечение 18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извлечение 19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извлечение 20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Знак запрета 21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491880" y="208694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Текст или картинка</a:t>
            </a:r>
            <a:endParaRPr lang="ru-RU" dirty="0"/>
          </a:p>
        </p:txBody>
      </p:sp>
      <p:pic>
        <p:nvPicPr>
          <p:cNvPr id="27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5796136" y="3990174"/>
            <a:ext cx="2351094" cy="2867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C:\Users\DetSad\Desktop\IMG-20181218-WA0009.jpg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136" b="16506"/>
          <a:stretch/>
        </p:blipFill>
        <p:spPr bwMode="auto">
          <a:xfrm>
            <a:off x="6583133" y="969670"/>
            <a:ext cx="1214287" cy="15293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420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41057880"/>
              </p:ext>
            </p:extLst>
          </p:nvPr>
        </p:nvGraphicFramePr>
        <p:xfrm>
          <a:off x="583907" y="633855"/>
          <a:ext cx="8092549" cy="5603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286250" y="172190"/>
            <a:ext cx="5070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Вред кока-колы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9" name="Блок-схема: извлечение 18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извлечение 19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извлечение 20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Знак запрета 21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7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2470622" y="4905392"/>
            <a:ext cx="2065374" cy="1823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09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62091430"/>
              </p:ext>
            </p:extLst>
          </p:nvPr>
        </p:nvGraphicFramePr>
        <p:xfrm>
          <a:off x="583907" y="633855"/>
          <a:ext cx="8092549" cy="5603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65752" y="172190"/>
            <a:ext cx="73119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Кока-кола-волшебница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2110829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Текст или картинка</a:t>
            </a:r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9" name="Блок-схема: извлечение 18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извлечение 19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извлечение 20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Знак запрета 21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83568" y="2110829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Текст или картинка</a:t>
            </a:r>
            <a:endParaRPr lang="ru-RU" dirty="0"/>
          </a:p>
        </p:txBody>
      </p:sp>
      <p:pic>
        <p:nvPicPr>
          <p:cNvPr id="27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552137" y="4365104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02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422681250"/>
              </p:ext>
            </p:extLst>
          </p:nvPr>
        </p:nvGraphicFramePr>
        <p:xfrm>
          <a:off x="4645025" y="1700213"/>
          <a:ext cx="4041775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3"/>
          <p:cNvSpPr txBox="1">
            <a:spLocks/>
          </p:cNvSpPr>
          <p:nvPr/>
        </p:nvSpPr>
        <p:spPr>
          <a:xfrm>
            <a:off x="467544" y="2204864"/>
            <a:ext cx="4040188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2" name="Блок-схема: извлечение 11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извлечение 12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Знак запрета 14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57200" y="620688"/>
            <a:ext cx="8075240" cy="16748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C00000"/>
                </a:solidFill>
              </a:rPr>
              <a:t>Кока – кола и другие вещества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>
            <a:off x="1907704" y="2313007"/>
            <a:ext cx="4680520" cy="4320702"/>
          </a:xfrm>
          <a:prstGeom prst="round2SameRect">
            <a:avLst>
              <a:gd name="adj1" fmla="val 8000"/>
              <a:gd name="adj2" fmla="val 0"/>
            </a:avLst>
          </a:prstGeom>
          <a:blipFill rotWithShape="0">
            <a:blip r:embed="rId3"/>
            <a:stretch>
              <a:fillRect/>
            </a:stretch>
          </a:blipFill>
          <a:ln w="38100">
            <a:solidFill>
              <a:srgbClr val="7030A0"/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dkEdge">
            <a:bevelT w="124450" h="16350" prst="relaxedInset"/>
            <a:contourClr>
              <a:schemeClr val="bg1"/>
            </a:contourClr>
          </a:sp3d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52959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68950465"/>
              </p:ext>
            </p:extLst>
          </p:nvPr>
        </p:nvGraphicFramePr>
        <p:xfrm>
          <a:off x="583907" y="633855"/>
          <a:ext cx="8092549" cy="5603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701635" y="172190"/>
            <a:ext cx="6240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Полезный лимонад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28184" y="2110829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Текст или картинка</a:t>
            </a:r>
            <a:endParaRPr lang="ru-RU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9" name="Блок-схема: извлечение 18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Блок-схема: извлечение 19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Блок-схема: извлечение 20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Знак запрета 21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3" name="Овал 22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7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-154202" y="4797152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67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241906141"/>
              </p:ext>
            </p:extLst>
          </p:nvPr>
        </p:nvGraphicFramePr>
        <p:xfrm>
          <a:off x="4645025" y="1700213"/>
          <a:ext cx="4041775" cy="442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3"/>
          <p:cNvSpPr txBox="1">
            <a:spLocks/>
          </p:cNvSpPr>
          <p:nvPr/>
        </p:nvSpPr>
        <p:spPr>
          <a:xfrm>
            <a:off x="467544" y="2204864"/>
            <a:ext cx="4040188" cy="3951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12" name="Блок-схема: извлечение 11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извлечение 12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Знак запрета 14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2602632" cy="3951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DetSad\Desktop\проект\slide_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5" y="1627626"/>
            <a:ext cx="5316790" cy="299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DetSad\Desktop\проект\images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89040"/>
            <a:ext cx="2596851" cy="265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52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097205" y="172190"/>
            <a:ext cx="3449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" name="Рисунок 9" descr="http://toysfortoddler.com/wp-content/uploads/2014/09/tips-on-parent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92" y="1221337"/>
            <a:ext cx="1149641" cy="4543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1523410" y="1363358"/>
            <a:ext cx="7382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3"/>
              </a:rPr>
              <a:t>http://</a:t>
            </a:r>
            <a:r>
              <a:rPr lang="ru-RU" sz="1600" u="sng" dirty="0" smtClean="0">
                <a:hlinkClick r:id="rId3"/>
              </a:rPr>
              <a:t>toysfortoddler.com/wp-content/uploads/2014/09/tips-on-parent.jpg</a:t>
            </a:r>
            <a:endParaRPr lang="ru-RU" sz="1600" dirty="0"/>
          </a:p>
        </p:txBody>
      </p:sp>
      <p:pic>
        <p:nvPicPr>
          <p:cNvPr id="12" name="Рисунок 11" descr="http://www.illustrationsof.com/royalty-free-blowing-bubbles-clipart-illustration-432947.jpg"/>
          <p:cNvPicPr/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1"/>
          <a:stretch/>
        </p:blipFill>
        <p:spPr bwMode="auto">
          <a:xfrm flipH="1">
            <a:off x="563939" y="1805325"/>
            <a:ext cx="691084" cy="56906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1475656" y="1797470"/>
            <a:ext cx="746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5"/>
              </a:rPr>
              <a:t>http://</a:t>
            </a:r>
            <a:r>
              <a:rPr lang="ru-RU" sz="1600" u="sng" dirty="0" smtClean="0">
                <a:hlinkClick r:id="rId5"/>
              </a:rPr>
              <a:t>www.illustrationsof.com/royalty-free-blowing-bubbles-clipart-illustration-432947.jpg</a:t>
            </a:r>
            <a:endParaRPr lang="ru-RU" sz="1600" dirty="0"/>
          </a:p>
        </p:txBody>
      </p:sp>
      <p:pic>
        <p:nvPicPr>
          <p:cNvPr id="14" name="Рисунок 13" descr="Happy family, children vector"/>
          <p:cNvPicPr/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" t="422" r="-3068" b="82565"/>
          <a:stretch/>
        </p:blipFill>
        <p:spPr bwMode="auto">
          <a:xfrm>
            <a:off x="262022" y="2586048"/>
            <a:ext cx="1392145" cy="41090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1500867" y="2586048"/>
            <a:ext cx="7448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7"/>
              </a:rPr>
              <a:t>http://alldaydesing.net/vektornye-kliparty/-</a:t>
            </a:r>
            <a:r>
              <a:rPr lang="ru-RU" sz="1600" u="sng" dirty="0" smtClean="0">
                <a:hlinkClick r:id="rId7"/>
              </a:rPr>
              <a:t>lyudi/92471-happy-family-children-vector.html</a:t>
            </a:r>
            <a:endParaRPr lang="ru-RU" sz="1600" dirty="0"/>
          </a:p>
        </p:txBody>
      </p:sp>
      <p:pic>
        <p:nvPicPr>
          <p:cNvPr id="16" name="Рисунок 15" descr="http://www.provincia.venezia.it/sites/default/files/styles/news_principale/public/img_news/Vivere%20la%20scienza.jpg?itok=qecHTG7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07" y="3298428"/>
            <a:ext cx="1117103" cy="65404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1552193" y="3379458"/>
            <a:ext cx="7190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9"/>
              </a:rPr>
              <a:t>http://</a:t>
            </a:r>
            <a:r>
              <a:rPr lang="ru-RU" sz="1600" u="sng" dirty="0" smtClean="0">
                <a:hlinkClick r:id="rId9"/>
              </a:rPr>
              <a:t>www.provincia.venezia.it/sites/default/files/styles/news_principale/public/img_news/Vivere%20la%20scienza.jpg?itok=qecHTG7s</a:t>
            </a:r>
            <a:endParaRPr lang="ru-RU" sz="1600" dirty="0"/>
          </a:p>
        </p:txBody>
      </p:sp>
      <p:pic>
        <p:nvPicPr>
          <p:cNvPr id="19" name="Рисунок 18" descr="http://ust-ilimsk.su/media/news/32/851c24aa-165b-49a3-ba8c-efcc7256e898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13" y="3964233"/>
            <a:ext cx="996762" cy="76091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19"/>
          <p:cNvSpPr txBox="1"/>
          <p:nvPr/>
        </p:nvSpPr>
        <p:spPr>
          <a:xfrm>
            <a:off x="1552193" y="4334984"/>
            <a:ext cx="73246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11"/>
              </a:rPr>
              <a:t>http://</a:t>
            </a:r>
            <a:r>
              <a:rPr lang="ru-RU" sz="1600" u="sng" dirty="0" smtClean="0">
                <a:hlinkClick r:id="rId11"/>
              </a:rPr>
              <a:t>ust-ilimsk.su/media/news/32/851c24aa-165b-49a3-ba8c-efcc7256e898.png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523410" y="4906883"/>
            <a:ext cx="7413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12"/>
              </a:rPr>
              <a:t>http://img4.hostingpics.net/pics/318610tubes_oiseaux_tiram__140_.</a:t>
            </a:r>
            <a:r>
              <a:rPr lang="ru-RU" sz="1600" u="sng" dirty="0" smtClean="0">
                <a:hlinkClick r:id="rId12"/>
              </a:rPr>
              <a:t>gif</a:t>
            </a:r>
            <a:endParaRPr lang="ru-RU" dirty="0"/>
          </a:p>
        </p:txBody>
      </p:sp>
      <p:pic>
        <p:nvPicPr>
          <p:cNvPr id="22" name="Picture 6" descr="D:\Pictures\картинки с раб стола\0a1bd6b5717f7d51fc9d9db07056765b.jpg"/>
          <p:cNvPicPr>
            <a:picLocks noChangeAspect="1" noChangeArrowheads="1" noCrop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42" y="4765017"/>
            <a:ext cx="1056728" cy="641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http://mistergid.ru/image/upload/2011-08-06/330026694634_0d34efef30a2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9" y="5406099"/>
            <a:ext cx="691084" cy="5370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552193" y="5505347"/>
            <a:ext cx="7252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>
                <a:hlinkClick r:id="rId15"/>
              </a:rPr>
              <a:t>http://</a:t>
            </a:r>
            <a:r>
              <a:rPr lang="ru-RU" sz="1600" u="sng" dirty="0" smtClean="0">
                <a:hlinkClick r:id="rId15"/>
              </a:rPr>
              <a:t>mistergid.ru/image/upload/2011-08-06/330026694634_0d34efef30a2.jpg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558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98933" y="1480248"/>
            <a:ext cx="8347539" cy="260693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228554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ru-RU" sz="8800" b="1" spc="600" dirty="0" smtClean="0">
              <a:ln w="76200">
                <a:solidFill>
                  <a:srgbClr val="FCAAF8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sz="8800" b="1" spc="600" dirty="0">
              <a:ln w="76200">
                <a:solidFill>
                  <a:srgbClr val="FCAAF8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sz="8800" b="1" spc="600" dirty="0" smtClean="0">
              <a:ln w="76200">
                <a:solidFill>
                  <a:srgbClr val="FCAAF8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8800" b="1" spc="600" dirty="0" smtClean="0">
                <a:ln w="76200">
                  <a:solidFill>
                    <a:srgbClr val="FCAAF8"/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Мой проект!</a:t>
            </a:r>
            <a:endParaRPr lang="ru-RU" sz="8800" b="1" spc="600" dirty="0">
              <a:ln w="76200">
                <a:solidFill>
                  <a:srgbClr val="FCAAF8"/>
                </a:solidFill>
              </a:ln>
              <a:blipFill>
                <a:blip r:embed="rId2"/>
                <a:tile tx="0" ty="0" sx="100000" sy="100000" flip="none" algn="tl"/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0" name="Picture 2" descr="C:\Users\DetSad\Desktop\проект\images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964" y="305356"/>
            <a:ext cx="1760507" cy="117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etSad\Desktop\IMG_20181211_110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76873"/>
            <a:ext cx="2808312" cy="341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859614"/>
            <a:ext cx="54543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400" dirty="0" smtClean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 smtClean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 smtClean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 smtClean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endParaRPr lang="ru-RU" sz="2400" dirty="0" smtClean="0">
              <a:solidFill>
                <a:prstClr val="black"/>
              </a:solidFill>
              <a:latin typeface="Franklin Gothic Demi" pitchFamily="34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Franklin Gothic Demi" pitchFamily="34" charset="0"/>
              </a:rPr>
              <a:t>Юный </a:t>
            </a:r>
            <a:r>
              <a:rPr lang="ru-RU" sz="2400" dirty="0">
                <a:solidFill>
                  <a:prstClr val="black"/>
                </a:solidFill>
                <a:latin typeface="Franklin Gothic Demi" pitchFamily="34" charset="0"/>
              </a:rPr>
              <a:t>исследователь: Онищенко Юля – </a:t>
            </a:r>
            <a:r>
              <a:rPr lang="ru-RU" sz="2000" dirty="0">
                <a:solidFill>
                  <a:prstClr val="black"/>
                </a:solidFill>
                <a:latin typeface="Franklin Gothic Demi" pitchFamily="34" charset="0"/>
              </a:rPr>
              <a:t>воспитанница подготовительной группы</a:t>
            </a:r>
          </a:p>
        </p:txBody>
      </p:sp>
    </p:spTree>
    <p:extLst>
      <p:ext uri="{BB962C8B-B14F-4D97-AF65-F5344CB8AC3E}">
        <p14:creationId xmlns:p14="http://schemas.microsoft.com/office/powerpoint/2010/main" val="18952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745860" y="2006076"/>
            <a:ext cx="8347539" cy="26069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ArchUp">
              <a:avLst>
                <a:gd name="adj" fmla="val 922855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Franklin Gothic Heavy" pitchFamily="34" charset="0"/>
              </a:rPr>
              <a:t>Чудеса </a:t>
            </a:r>
          </a:p>
          <a:p>
            <a:pPr algn="ctr"/>
            <a:r>
              <a:rPr lang="ru-RU" sz="6600" b="1" dirty="0" smtClean="0">
                <a:ln w="11430"/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Franklin Gothic Heavy" pitchFamily="34" charset="0"/>
              </a:rPr>
              <a:t>«Кока-колы»</a:t>
            </a:r>
            <a:endParaRPr lang="ru-RU" sz="6600" b="1" dirty="0">
              <a:ln w="11430"/>
              <a:solidFill>
                <a:srgbClr val="FF0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Franklin Gothic Heavy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59390" y="3333038"/>
            <a:ext cx="5629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Franklin Gothic Demi" pitchFamily="34" charset="0"/>
            </a:endParaRPr>
          </a:p>
          <a:p>
            <a:pPr algn="ctr"/>
            <a:endParaRPr lang="ru-RU" sz="2400" dirty="0">
              <a:latin typeface="Franklin Gothic Demi" pitchFamily="34" charset="0"/>
            </a:endParaRPr>
          </a:p>
        </p:txBody>
      </p:sp>
      <p:pic>
        <p:nvPicPr>
          <p:cNvPr id="15" name="Picture 2" descr="C:\Users\Инна\Desktop\1424883418_od3bjnj8c9i0im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4"/>
          <a:stretch/>
        </p:blipFill>
        <p:spPr bwMode="auto">
          <a:xfrm>
            <a:off x="765041" y="4716018"/>
            <a:ext cx="3535724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нна\Desktop\1424883418_od3bjnj8c9i0im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749891"/>
            <a:ext cx="4562475" cy="1638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etSad\Desktop\проект\images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440035"/>
            <a:ext cx="3093144" cy="200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310583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endParaRPr lang="ru-RU" b="1" dirty="0" smtClean="0">
              <a:solidFill>
                <a:prstClr val="black"/>
              </a:solidFill>
              <a:cs typeface="Aharoni" pitchFamily="2" charset="-79"/>
            </a:endParaRPr>
          </a:p>
          <a:p>
            <a:pPr lvl="0" algn="ctr"/>
            <a:endParaRPr lang="ru-RU" b="1" dirty="0">
              <a:solidFill>
                <a:prstClr val="black"/>
              </a:solidFill>
              <a:cs typeface="Aharoni" pitchFamily="2" charset="-79"/>
            </a:endParaRPr>
          </a:p>
          <a:p>
            <a:pPr lvl="0" algn="ctr"/>
            <a:endParaRPr lang="ru-RU" b="1" dirty="0" smtClean="0">
              <a:solidFill>
                <a:prstClr val="black"/>
              </a:solidFill>
              <a:cs typeface="Aharoni" pitchFamily="2" charset="-79"/>
            </a:endParaRPr>
          </a:p>
          <a:p>
            <a:pPr lvl="0" algn="ctr"/>
            <a:endParaRPr lang="ru-RU" b="1" dirty="0">
              <a:solidFill>
                <a:prstClr val="black"/>
              </a:solidFill>
              <a:cs typeface="Aharoni" pitchFamily="2" charset="-79"/>
            </a:endParaRPr>
          </a:p>
          <a:p>
            <a:pPr lvl="0" algn="ctr"/>
            <a:endParaRPr lang="ru-RU" b="1" dirty="0" smtClean="0">
              <a:solidFill>
                <a:prstClr val="black"/>
              </a:solidFill>
              <a:cs typeface="Aharoni" pitchFamily="2" charset="-79"/>
            </a:endParaRPr>
          </a:p>
          <a:p>
            <a:pPr lvl="0" algn="ctr"/>
            <a:r>
              <a:rPr lang="ru-RU" b="1" dirty="0" smtClean="0">
                <a:solidFill>
                  <a:prstClr val="black"/>
                </a:solidFill>
                <a:cs typeface="Aharoni" pitchFamily="2" charset="-79"/>
              </a:rPr>
              <a:t>Руководитель</a:t>
            </a:r>
            <a:r>
              <a:rPr lang="ru-RU" b="1" dirty="0">
                <a:solidFill>
                  <a:prstClr val="black"/>
                </a:solidFill>
                <a:cs typeface="Aharoni" pitchFamily="2" charset="-79"/>
              </a:rPr>
              <a:t>: </a:t>
            </a:r>
            <a:r>
              <a:rPr lang="ru-RU" b="1" dirty="0" err="1">
                <a:solidFill>
                  <a:prstClr val="black"/>
                </a:solidFill>
                <a:cs typeface="Aharoni" pitchFamily="2" charset="-79"/>
              </a:rPr>
              <a:t>Лущилина</a:t>
            </a:r>
            <a:r>
              <a:rPr lang="ru-RU" b="1" dirty="0">
                <a:solidFill>
                  <a:prstClr val="black"/>
                </a:solidFill>
                <a:cs typeface="Aharoni" pitchFamily="2" charset="-79"/>
              </a:rPr>
              <a:t> Н.А. – старший воспитатель</a:t>
            </a:r>
          </a:p>
        </p:txBody>
      </p:sp>
    </p:spTree>
    <p:extLst>
      <p:ext uri="{BB962C8B-B14F-4D97-AF65-F5344CB8AC3E}">
        <p14:creationId xmlns:p14="http://schemas.microsoft.com/office/powerpoint/2010/main" val="420888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" name="Группа 33"/>
          <p:cNvGrpSpPr/>
          <p:nvPr/>
        </p:nvGrpSpPr>
        <p:grpSpPr>
          <a:xfrm>
            <a:off x="0" y="13690"/>
            <a:ext cx="1012376" cy="6844310"/>
            <a:chOff x="0" y="13690"/>
            <a:chExt cx="1012376" cy="6844310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3690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Блок-схема: извлечение 26"/>
            <p:cNvSpPr/>
            <p:nvPr/>
          </p:nvSpPr>
          <p:spPr>
            <a:xfrm>
              <a:off x="0" y="3226667"/>
              <a:ext cx="836525" cy="3631333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19281583">
              <a:off x="580328" y="335440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546265" y="3068959"/>
            <a:ext cx="8347539" cy="3240361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7798676"/>
              </a:avLst>
            </a:prstTxWarp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ranklin Gothic Heavy" pitchFamily="34" charset="0"/>
              </a:rPr>
              <a:t>Девиз проекта </a:t>
            </a:r>
          </a:p>
          <a:p>
            <a:pPr algn="ctr"/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Franklin Gothic Heavy" pitchFamily="34" charset="0"/>
            </a:endParaRPr>
          </a:p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Franklin Gothic Heavy" pitchFamily="34" charset="0"/>
            </a:endParaRP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ranklin Gothic Heavy" pitchFamily="34" charset="0"/>
              </a:rPr>
              <a:t>То, что я услышал, я забыл,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ranklin Gothic Heavy" pitchFamily="34" charset="0"/>
              </a:rPr>
              <a:t>То, что я увидел, я помню,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Franklin Gothic Heavy" pitchFamily="34" charset="0"/>
              </a:rPr>
              <a:t>ТО, ЧТО Я СДЕЛАЛ, Я ЗНАЮ!</a:t>
            </a:r>
          </a:p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Franklin Gothic Heavy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17533" y="573325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b="1" dirty="0">
              <a:cs typeface="Aharoni" pitchFamily="2" charset="-79"/>
            </a:endParaRPr>
          </a:p>
        </p:txBody>
      </p:sp>
      <p:sp>
        <p:nvSpPr>
          <p:cNvPr id="3" name="AutoShape 2" descr="https://apf.mail.ru/cgi-bin/readmsg?id=15449588230000000688;0;7&amp;af_preview=1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 descr="C:\Users\DetSad\Desktop\IMG_20181211_1104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413" y="3303561"/>
            <a:ext cx="2160240" cy="288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10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11444187"/>
              </p:ext>
            </p:extLst>
          </p:nvPr>
        </p:nvGraphicFramePr>
        <p:xfrm>
          <a:off x="1907704" y="1556792"/>
          <a:ext cx="676875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Блок-схема: извлечение 25"/>
          <p:cNvSpPr/>
          <p:nvPr/>
        </p:nvSpPr>
        <p:spPr>
          <a:xfrm flipV="1">
            <a:off x="40959" y="13690"/>
            <a:ext cx="836525" cy="3631333"/>
          </a:xfrm>
          <a:prstGeom prst="flowChartExtra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извлечение 26"/>
          <p:cNvSpPr/>
          <p:nvPr/>
        </p:nvSpPr>
        <p:spPr>
          <a:xfrm>
            <a:off x="0" y="3226667"/>
            <a:ext cx="836525" cy="3631333"/>
          </a:xfrm>
          <a:prstGeom prst="flowChartExtra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извлечение 30"/>
          <p:cNvSpPr/>
          <p:nvPr/>
        </p:nvSpPr>
        <p:spPr>
          <a:xfrm rot="20426550">
            <a:off x="472933" y="3388998"/>
            <a:ext cx="432048" cy="139731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извлечение 31"/>
          <p:cNvSpPr/>
          <p:nvPr/>
        </p:nvSpPr>
        <p:spPr>
          <a:xfrm rot="19281583">
            <a:off x="580328" y="3354400"/>
            <a:ext cx="432048" cy="881880"/>
          </a:xfrm>
          <a:prstGeom prst="flowChartExtra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Знак запрета 28"/>
          <p:cNvSpPr/>
          <p:nvPr/>
        </p:nvSpPr>
        <p:spPr>
          <a:xfrm rot="19084680">
            <a:off x="131031" y="3121038"/>
            <a:ext cx="658531" cy="643306"/>
          </a:xfrm>
          <a:prstGeom prst="noSmoking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52284" y="3242262"/>
            <a:ext cx="187268" cy="402761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347854" y="172190"/>
            <a:ext cx="6947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Актуальность проекта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-1003240" y="3442691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i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57392"/>
            <a:ext cx="1440160" cy="172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85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567252993"/>
              </p:ext>
            </p:extLst>
          </p:nvPr>
        </p:nvGraphicFramePr>
        <p:xfrm>
          <a:off x="405362" y="7749480"/>
          <a:ext cx="5944422" cy="1277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извлечение 30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3385747" y="172190"/>
            <a:ext cx="2871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498995" y="3501008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DetSad\Desktop\image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23611"/>
            <a:ext cx="2664296" cy="358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DetSad\Desktop\Без названия (1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717" y="2768358"/>
            <a:ext cx="3555567" cy="259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91081848"/>
              </p:ext>
            </p:extLst>
          </p:nvPr>
        </p:nvGraphicFramePr>
        <p:xfrm>
          <a:off x="405362" y="7749480"/>
          <a:ext cx="5944422" cy="1277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Блок-схема: извлечение 30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4647631" y="172190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498995" y="3501008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633855"/>
            <a:ext cx="5832648" cy="370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  <a:cs typeface="Times New Roman"/>
              </a:rPr>
              <a:t>Цель проекта: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2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200" dirty="0" smtClean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Исследование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вредного влияния «Кока-колы» на организм человека.</a:t>
            </a:r>
            <a:endParaRPr lang="ru-RU" sz="3600" dirty="0">
              <a:ea typeface="Times New Roman"/>
              <a:cs typeface="Times New Roman"/>
            </a:endParaRPr>
          </a:p>
        </p:txBody>
      </p:sp>
      <p:pic>
        <p:nvPicPr>
          <p:cNvPr id="2050" name="Picture 2" descr="C:\Users\DetSad\Desktop\IMG_20181211_11025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3550103"/>
            <a:ext cx="2232247" cy="298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73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53402748"/>
              </p:ext>
            </p:extLst>
          </p:nvPr>
        </p:nvGraphicFramePr>
        <p:xfrm>
          <a:off x="405362" y="7749480"/>
          <a:ext cx="5944422" cy="1277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Блок-схема: извлечение 30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498995" y="3501008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74542" y="692696"/>
            <a:ext cx="5183458" cy="5082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Задачи исследования: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Проанализировать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взаимодействие «Кока-колы» и ржавчины;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Наблюдать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влияние кока-колы на чайный налет;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Изучить действие «Кока-колы» на кальций; 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Исследовать совместимость «Кока-колы» с другими продуктами.</a:t>
            </a:r>
            <a:endParaRPr lang="ru-RU" sz="24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05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453402748"/>
              </p:ext>
            </p:extLst>
          </p:nvPr>
        </p:nvGraphicFramePr>
        <p:xfrm>
          <a:off x="405362" y="7749480"/>
          <a:ext cx="5944422" cy="1277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02" y="14290"/>
            <a:ext cx="836525" cy="2956952"/>
            <a:chOff x="40959" y="1829355"/>
            <a:chExt cx="836525" cy="2956952"/>
          </a:xfrm>
        </p:grpSpPr>
        <p:sp>
          <p:nvSpPr>
            <p:cNvPr id="26" name="Блок-схема: извлечение 25"/>
            <p:cNvSpPr/>
            <p:nvPr/>
          </p:nvSpPr>
          <p:spPr>
            <a:xfrm flipV="1">
              <a:off x="40959" y="1829355"/>
              <a:ext cx="836525" cy="1815667"/>
            </a:xfrm>
            <a:prstGeom prst="flowChartExtra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1" name="Блок-схема: извлечение 30"/>
            <p:cNvSpPr/>
            <p:nvPr/>
          </p:nvSpPr>
          <p:spPr>
            <a:xfrm rot="20426550">
              <a:off x="408440" y="3388997"/>
              <a:ext cx="432048" cy="139731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2" name="Блок-схема: извлечение 31"/>
            <p:cNvSpPr/>
            <p:nvPr/>
          </p:nvSpPr>
          <p:spPr>
            <a:xfrm rot="453789">
              <a:off x="136259" y="3669620"/>
              <a:ext cx="432048" cy="881880"/>
            </a:xfrm>
            <a:prstGeom prst="flowChartExtra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9" name="Знак запрета 28"/>
            <p:cNvSpPr/>
            <p:nvPr/>
          </p:nvSpPr>
          <p:spPr>
            <a:xfrm rot="19084680">
              <a:off x="131031" y="3121038"/>
              <a:ext cx="658531" cy="643306"/>
            </a:xfrm>
            <a:prstGeom prst="noSmoking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2284" y="3242262"/>
              <a:ext cx="187268" cy="402761"/>
            </a:xfrm>
            <a:prstGeom prst="ellipse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8" name="Picture 4" descr="H:\ИННА - с раб стола - шаблоны, фоны, утренники, математика\детские с ссылками\ДЕТИ\royalty-free-blowing-bubbles-clipart-illustration-432947.jpg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" b="8227"/>
          <a:stretch/>
        </p:blipFill>
        <p:spPr bwMode="auto">
          <a:xfrm flipH="1">
            <a:off x="498995" y="3501008"/>
            <a:ext cx="2351094" cy="2338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1268761"/>
            <a:ext cx="5094312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Объект исследования: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36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3600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Свойства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«Кока-колы». </a:t>
            </a:r>
            <a:endParaRPr lang="ru-RU" sz="2800" dirty="0"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05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</TotalTime>
  <Words>251</Words>
  <Application>Microsoft Office PowerPoint</Application>
  <PresentationFormat>Экран (4:3)</PresentationFormat>
  <Paragraphs>94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DetSad</cp:lastModifiedBy>
  <cp:revision>64</cp:revision>
  <dcterms:created xsi:type="dcterms:W3CDTF">2015-05-02T20:44:07Z</dcterms:created>
  <dcterms:modified xsi:type="dcterms:W3CDTF">2021-11-29T16:52:40Z</dcterms:modified>
</cp:coreProperties>
</file>