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58" r:id="rId4"/>
    <p:sldId id="256" r:id="rId5"/>
    <p:sldId id="257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9A45-1577-452A-8BE3-B6C6195B1EB1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CF22C-96DC-4B21-ADFA-94F28211A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24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9A45-1577-452A-8BE3-B6C6195B1EB1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CF22C-96DC-4B21-ADFA-94F28211A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599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9A45-1577-452A-8BE3-B6C6195B1EB1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CF22C-96DC-4B21-ADFA-94F28211A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205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9A45-1577-452A-8BE3-B6C6195B1EB1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CF22C-96DC-4B21-ADFA-94F28211A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459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9A45-1577-452A-8BE3-B6C6195B1EB1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CF22C-96DC-4B21-ADFA-94F28211A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150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9A45-1577-452A-8BE3-B6C6195B1EB1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CF22C-96DC-4B21-ADFA-94F28211A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61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9A45-1577-452A-8BE3-B6C6195B1EB1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CF22C-96DC-4B21-ADFA-94F28211A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474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9A45-1577-452A-8BE3-B6C6195B1EB1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CF22C-96DC-4B21-ADFA-94F28211A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066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9A45-1577-452A-8BE3-B6C6195B1EB1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CF22C-96DC-4B21-ADFA-94F28211A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614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9A45-1577-452A-8BE3-B6C6195B1EB1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CF22C-96DC-4B21-ADFA-94F28211A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991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9A45-1577-452A-8BE3-B6C6195B1EB1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CF22C-96DC-4B21-ADFA-94F28211A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128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79A45-1577-452A-8BE3-B6C6195B1EB1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CF22C-96DC-4B21-ADFA-94F28211A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8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.jpeg"/><Relationship Id="rId7" Type="http://schemas.openxmlformats.org/officeDocument/2006/relationships/image" Target="../media/image1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dima\Desktop\эко\dream-of-grassland-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19"/>
            <a:ext cx="9144000" cy="684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7984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34698" y="1162719"/>
            <a:ext cx="66236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Учебно-методическое </a:t>
            </a: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интерактивное пособие 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«Сортируй отходы-береги природу!»</a:t>
            </a:r>
            <a:endPara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335699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воспитатели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квалификационной категории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«Прогимназия Кристаллик» г. Саратова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Кировского района</a:t>
            </a: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Вильман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Лидия Геннадьевна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Кирьянова Людмила Владимировна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7290" y="6165304"/>
            <a:ext cx="1569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Саратов 2020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14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ima\Desktop\эко\dream-of-grassland-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5224" y="764704"/>
            <a:ext cx="87129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Повышение уровня экологической культуры дошкольников.</a:t>
            </a:r>
          </a:p>
          <a:p>
            <a:r>
              <a:rPr lang="ru-RU" sz="28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представления дошкольников о ом, что весь мусор важно  сортировать, т.к. это необходимо для сохранения  окружающей среды.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Формировать понятия «сортировка мусора», «вторичная переработка».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Развивать умения  сортировать предметы по материалам,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которых они изготовлены.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4.Развивать логическое мышление, наблюдательность, внимание, память.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Воспитывать  бережное отношение к природе, ответственность, принципиальность.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7085472" y="5968704"/>
            <a:ext cx="205852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38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dima\Desktop\эко\f3cb5b706a759adb051f462b318a52f7f1189ed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7092280" y="188640"/>
            <a:ext cx="1914512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628800"/>
            <a:ext cx="800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щелчку на клавишу «Пробел» мусор отправиться в нужный контейнер.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48264" y="6381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339752" y="3892406"/>
            <a:ext cx="4147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Проверяй внимательно!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76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dima\Desktop\эко\dream-of-grassland-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dima\Desktop\эко\mkt 120 s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56" y="1659718"/>
            <a:ext cx="2487191" cy="428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0105" y="5373216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5" name="Picture 11" descr="C:\Users\dima\Desktop\эко\940000036-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546" y="1659718"/>
            <a:ext cx="2611950" cy="443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49441" y="5210616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стекло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4" name="Picture 20" descr="C:\Users\dima\Desktop\эко\evgvf2vxcp6nluh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963"/>
            <a:ext cx="2125332" cy="141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dima\Desktop\эко\fantik_obertka_shokolad_alenka_20_g_3_tu912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33504"/>
            <a:ext cx="1480896" cy="141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dima\Desktop\эко\glass-transparency-and-translucency-information-glass-shard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692" y="332656"/>
            <a:ext cx="1985185" cy="1217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dima\Desktop\эко\сломленный-банк-лежит-горизонтально-сломанное-стекло-перевод-d-11624047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220" y="1859969"/>
            <a:ext cx="1871261" cy="140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dima\Desktop\эко\depositphotos_196632576-stock-photo-broken-glass-lamp-horizontally-whit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88507"/>
            <a:ext cx="1697646" cy="127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dima\Desktop\эко\depositphotos_85772166-stock-photo-orenburg-russia-september-30-recycled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215" y="3429000"/>
            <a:ext cx="2407331" cy="178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3347864" y="6211020"/>
            <a:ext cx="205852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dima\Desktop\эко\отход-пластмассы-бутылки-25155974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585" y="193694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11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08 0.08195 L 0.48195 0.45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85" y="187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59 0.08195 L 0.28159 0.331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719 0.6176 L -0.20555 0.09723 L -0.24167 0.6176 L -0.27986 0.09723 L -0.3184 0.6176 L -0.35399 0.09723 L -0.39219 0.6176 L -0.4283 0.09723 L -0.46649 0.6176 L -0.50486 0.09723 L -0.54097 0.6176 L -0.57917 0.09723 L -0.61493 0.6176 L -0.6533 0.09723 L -0.69149 0.6176 L -0.7276 0.09723 L -0.7658 0.6176 " pathEditMode="relative" rAng="0" ptsTypes="FFFFFFFFFFFFFFFFF">
                                      <p:cBhvr>
                                        <p:cTn id="18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31" y="-2601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01 0.01273 L 0.31701 0.0127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6" dur="2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ima\Desktop\эко\dream-of-grassland-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24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ima\Desktop\эко\96668147712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70856"/>
            <a:ext cx="3528392" cy="489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604625" y="5314364"/>
            <a:ext cx="1332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C:\Users\dima\Desktop\эко\66335.750x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08719"/>
            <a:ext cx="3384376" cy="463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3" y="5340503"/>
            <a:ext cx="2376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Пищевые  отходы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 descr="C:\Users\dima\Desktop\эко\depositphotos_14342495-stock-photo-yellow-moldy-apple-as-concep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740608"/>
            <a:ext cx="1338557" cy="1647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dima\Desktop\эко\depositphotos_93494484-stock-illustration-organic-trash-food-jun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70" y="-10013"/>
            <a:ext cx="1395644" cy="183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dima\Desktop\эко\GettyImages-15496838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36360" y="46244"/>
            <a:ext cx="1317428" cy="171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dima\Desktop\эко\7361094-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625" y="-23409"/>
            <a:ext cx="1037531" cy="1383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2915816" y="6260976"/>
            <a:ext cx="1842504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dima\Desktop\эко\1530002416general_pages_26_june_2018_i62873_vzorvavshayasya_butylka_travmi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324" y="2780928"/>
            <a:ext cx="1374193" cy="91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27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86 0.17569 L 0.28386 0.425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50868 0.3976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34" y="198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837 0.34629 C -0.38837 0.31134 -0.36042 0.28426 -0.32639 0.28426 C -0.29132 0.28426 -0.26337 0.31134 -0.26337 0.34629 C -0.26337 0.38125 -0.23542 0.40833 -0.20035 0.40833 C -0.16632 0.40833 -0.13837 0.38125 -0.13837 0.34629 " pathEditMode="relative" rAng="0" ptsTypes="fffff">
                                      <p:cBhvr>
                                        <p:cTn id="1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ima\Desktop\эко\dream-of-grassland-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114414"/>
            <a:ext cx="756084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Отправляя мусор в контейнер, не пожалейте несколько минут своего времени  на то, чтобы каждая группа ваших бытовых отходов попала в нужный бак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Пищевые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отходы представляют собой растительные или животные компоненты, поэтому с ними природа сможет справиться сама, превратив их в полезные удобрения. Остатками еды покормим птиц и домашних животных. </a:t>
            </a:r>
          </a:p>
        </p:txBody>
      </p:sp>
      <p:pic>
        <p:nvPicPr>
          <p:cNvPr id="4099" name="Picture 3" descr="C:\Users\dima\Desktop\эко\titmous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58" y="2735087"/>
            <a:ext cx="4176464" cy="331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dima\Desktop\эко\bird-flower-wildlife-food-beak-autumn-garden-robin-fauna-vertebrate-sparrow-finch-tit-brambling-parus-major-house-sparrow-old-world-flycatcher-perching-bird-5665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963" y="3429000"/>
            <a:ext cx="3999607" cy="3287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>
            <a:hlinkClick r:id="rId5" action="ppaction://hlinksldjump"/>
          </p:cNvPr>
          <p:cNvSpPr/>
          <p:nvPr/>
        </p:nvSpPr>
        <p:spPr>
          <a:xfrm>
            <a:off x="1835696" y="6068619"/>
            <a:ext cx="2448272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15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ima\Desktop\эко\dream-of-grassland-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64"/>
            <a:ext cx="9144000" cy="68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599" y="172978"/>
            <a:ext cx="8183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-Пластмассовые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стаканчики и бутылки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необязательно выбрасывать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Из пластмассы будут ребятишкам новые игрушки. </a:t>
            </a:r>
          </a:p>
        </p:txBody>
      </p:sp>
      <p:pic>
        <p:nvPicPr>
          <p:cNvPr id="5123" name="Picture 3" descr="C:\Users\dima\Desktop\эко\11568e7568dc3bd9dc86b069ab9694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02" y="980728"/>
            <a:ext cx="4119197" cy="438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dima\Desktop\эко\50-dekor-kuhni-svoimi-rukami-1024x9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515" y="2059023"/>
            <a:ext cx="4169973" cy="434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>
            <a:hlinkClick r:id="rId5" action="ppaction://hlinksldjump"/>
          </p:cNvPr>
          <p:cNvSpPr/>
          <p:nvPr/>
        </p:nvSpPr>
        <p:spPr>
          <a:xfrm>
            <a:off x="1691680" y="6237312"/>
            <a:ext cx="2574032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79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ima\Desktop\эко\img6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0960" y="836712"/>
            <a:ext cx="56166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сохранит от вырубки  многие гектары леса!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3995936" y="6165304"/>
            <a:ext cx="223224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07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ima\Desktop\эко\img6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70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165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Учетная запись Майкрософт</cp:lastModifiedBy>
  <cp:revision>17</cp:revision>
  <dcterms:created xsi:type="dcterms:W3CDTF">2020-10-24T09:41:13Z</dcterms:created>
  <dcterms:modified xsi:type="dcterms:W3CDTF">2022-04-17T09:53:01Z</dcterms:modified>
</cp:coreProperties>
</file>