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062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226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69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051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952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701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704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665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84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672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24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35D06-6495-404D-B762-38D17162418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793ED-BFA2-4764-9237-CF519C2DC3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834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1960" y="1109395"/>
            <a:ext cx="984504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«Детский сад № 6 «Буратино»</a:t>
            </a:r>
          </a:p>
          <a:p>
            <a:pPr algn="ctr"/>
            <a:r>
              <a:rPr lang="ru-RU" sz="60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Презентация «Светоотражатели – главные помощники безопасности»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Подготовила старший воспитатель Сокол М.И.</a:t>
            </a:r>
          </a:p>
          <a:p>
            <a:pPr algn="ctr"/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г.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Мегион</a:t>
            </a:r>
            <a:r>
              <a:rPr lang="ru-RU" sz="2000" b="1" smtClean="0">
                <a:solidFill>
                  <a:schemeClr val="bg1"/>
                </a:solidFill>
                <a:latin typeface="Times New Roman" panose="02020603050405020304" pitchFamily="18" charset="0"/>
              </a:rPr>
              <a:t>, </a:t>
            </a:r>
            <a:r>
              <a:rPr lang="ru-RU" sz="2000" b="1" smtClean="0">
                <a:solidFill>
                  <a:schemeClr val="bg1"/>
                </a:solidFill>
                <a:latin typeface="Times New Roman" panose="02020603050405020304" pitchFamily="18" charset="0"/>
              </a:rPr>
              <a:t>2018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10200" y="8309293"/>
            <a:ext cx="1942465" cy="12649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kern="12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kern="12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«Детский сад № 6 «Буратино»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6000" b="1" kern="12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Презентация «Светоотражатели – главные помощники безопасности»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000" b="1" kern="12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Подготовила старший воспитатель Сокол М.И.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2" descr="Картинки по запросу картинки фликер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335" y="-2716212"/>
            <a:ext cx="1754505" cy="2339340"/>
          </a:xfrm>
          <a:prstGeom prst="rect">
            <a:avLst/>
          </a:prstGeom>
          <a:noFill/>
          <a:extLst/>
        </p:spPr>
      </p:pic>
      <p:sp>
        <p:nvSpPr>
          <p:cNvPr id="6" name="Прямоугольник 5"/>
          <p:cNvSpPr/>
          <p:nvPr/>
        </p:nvSpPr>
        <p:spPr>
          <a:xfrm>
            <a:off x="9980612" y="12757685"/>
            <a:ext cx="2692244" cy="19981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kern="12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kern="12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«Детский сад № 6 «Буратино»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6000" b="1" kern="12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Презентация «Светоотражатели – главные помощники безопасности»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000" b="1" kern="12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Подготовила старший воспитатель Сокол М.И.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 descr="Картинки по запросу картинки фликер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170" y="1417637"/>
            <a:ext cx="2816860" cy="2620645"/>
          </a:xfrm>
          <a:prstGeom prst="smileyFac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964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1120" y="641267"/>
            <a:ext cx="8747760" cy="843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</a:t>
            </a: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 </a:t>
            </a:r>
            <a:r>
              <a:rPr lang="ru-RU" sz="48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светоотражателей</a:t>
            </a:r>
            <a:endParaRPr lang="ru-RU" sz="4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Картинки по запросу светоотражающие элементы картинк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20" y="1484960"/>
            <a:ext cx="3362960" cy="3331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Картинки по запросу светоотражающие элементы картинк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116579"/>
            <a:ext cx="3688397" cy="3399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680" y="410845"/>
            <a:ext cx="3200400" cy="6129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108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4840" y="422382"/>
            <a:ext cx="1107948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предметы мы видим только благодаря свету, который упал на них и отразился. В темное время суток на неосвещенной улице эта особенность глаза может сослужить плохую службу. Она подвергает нас опасности оказаться незамеченным на проезжей части.</a:t>
            </a:r>
            <a:endParaRPr lang="ru-RU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Картинки по запросу светоотражающие элементы картинк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840" y="3346259"/>
            <a:ext cx="8793480" cy="32069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725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светоотражающие элементы картин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69720"/>
            <a:ext cx="5273040" cy="487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Похожее изображени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360" y="259080"/>
            <a:ext cx="4998719" cy="56083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952997" y="259080"/>
            <a:ext cx="43810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носить светоотражатель</a:t>
            </a:r>
            <a:endParaRPr lang="ru-RU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57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и по запросу светоотражающие элементы картинк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84" y="581024"/>
            <a:ext cx="5085716" cy="5941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Картинки по запросу светоотражающие элементы картинк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440" y="1021080"/>
            <a:ext cx="5638800" cy="47243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741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светоотражающие элементы картинк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" y="640080"/>
            <a:ext cx="10515600" cy="5638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723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светоотражающие элементы картин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760" y="2225041"/>
            <a:ext cx="6151880" cy="4254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Картинки по запросу светоотражающие элементы картинк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" y="323532"/>
            <a:ext cx="4913948" cy="4995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528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светоотражающие элементы картин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720" y="274320"/>
            <a:ext cx="5471160" cy="6477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190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светоотражающие элементы картин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11480"/>
            <a:ext cx="6995160" cy="61874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471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134</Words>
  <Application>Microsoft Office PowerPoint</Application>
  <PresentationFormat>Широкоэкранный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2016-11-25T03:11:50Z</dcterms:created>
  <dcterms:modified xsi:type="dcterms:W3CDTF">2018-03-05T05:42:26Z</dcterms:modified>
</cp:coreProperties>
</file>