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3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  <p:sldMasterId id="2147483696" r:id="rId2"/>
    <p:sldMasterId id="2147483714" r:id="rId3"/>
    <p:sldMasterId id="2147483732" r:id="rId4"/>
  </p:sldMasterIdLst>
  <p:notesMasterIdLst>
    <p:notesMasterId r:id="rId22"/>
  </p:notesMasterIdLst>
  <p:sldIdLst>
    <p:sldId id="256" r:id="rId5"/>
    <p:sldId id="257" r:id="rId6"/>
    <p:sldId id="258" r:id="rId7"/>
    <p:sldId id="259" r:id="rId8"/>
    <p:sldId id="260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FFCC66"/>
    <a:srgbClr val="FF0000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0" autoAdjust="0"/>
    <p:restoredTop sz="86410"/>
  </p:normalViewPr>
  <p:slideViewPr>
    <p:cSldViewPr snapToGrid="0">
      <p:cViewPr varScale="1">
        <p:scale>
          <a:sx n="50" d="100"/>
          <a:sy n="50" d="100"/>
        </p:scale>
        <p:origin x="29" y="52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5AEE4F-BE9A-4DEB-A561-36AEE0C52F57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252CE7-27DE-4D2A-8FCF-A7703D7F4A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4631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252CE7-27DE-4D2A-8FCF-A7703D7F4A3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1352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77663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2597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8594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835498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6780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434721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8027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1328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27791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00349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676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8783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97534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1900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10505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885103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75925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74849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51632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028808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57641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88809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86597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311907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3049140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726107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727371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904484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68159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10741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398987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812904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37960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34177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551787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665178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76524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291615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474899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06428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9399533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410358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0629253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113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598294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558912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74823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332417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897726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579865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708409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320473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998496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888797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1531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828387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431199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933281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45129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09485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96254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2340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17" Type="http://schemas.openxmlformats.org/officeDocument/2006/relationships/slideLayout" Target="../slideLayouts/slideLayout51.xml"/><Relationship Id="rId2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50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slideLayout" Target="../slideLayouts/slideLayout4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61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044317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4pPr>
      <a:lvl5pPr marL="21145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883350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16203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4pPr>
      <a:lvl5pPr marL="21145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48C36B-C443-4BA5-9FC5-90EEFD14DCA5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8E58AF-0DF3-434E-B4E9-C79BE91FC3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7290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g"/><Relationship Id="rId3" Type="http://schemas.openxmlformats.org/officeDocument/2006/relationships/image" Target="../media/image68.jpeg"/><Relationship Id="rId7" Type="http://schemas.openxmlformats.org/officeDocument/2006/relationships/image" Target="../media/image72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10" Type="http://schemas.openxmlformats.org/officeDocument/2006/relationships/image" Target="../media/image75.jpeg"/><Relationship Id="rId4" Type="http://schemas.openxmlformats.org/officeDocument/2006/relationships/image" Target="../media/image69.jpeg"/><Relationship Id="rId9" Type="http://schemas.openxmlformats.org/officeDocument/2006/relationships/image" Target="../media/image7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jpeg"/><Relationship Id="rId3" Type="http://schemas.openxmlformats.org/officeDocument/2006/relationships/image" Target="../media/image77.jpeg"/><Relationship Id="rId7" Type="http://schemas.openxmlformats.org/officeDocument/2006/relationships/image" Target="../media/image81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jpeg"/><Relationship Id="rId5" Type="http://schemas.openxmlformats.org/officeDocument/2006/relationships/image" Target="../media/image79.jpeg"/><Relationship Id="rId4" Type="http://schemas.openxmlformats.org/officeDocument/2006/relationships/image" Target="../media/image78.jpeg"/><Relationship Id="rId9" Type="http://schemas.openxmlformats.org/officeDocument/2006/relationships/image" Target="../media/image8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jpeg"/><Relationship Id="rId3" Type="http://schemas.openxmlformats.org/officeDocument/2006/relationships/image" Target="../media/image84.jpeg"/><Relationship Id="rId7" Type="http://schemas.openxmlformats.org/officeDocument/2006/relationships/image" Target="../media/image88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87.jpeg"/><Relationship Id="rId5" Type="http://schemas.openxmlformats.org/officeDocument/2006/relationships/image" Target="../media/image86.jpg"/><Relationship Id="rId4" Type="http://schemas.openxmlformats.org/officeDocument/2006/relationships/image" Target="../media/image8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g"/><Relationship Id="rId7" Type="http://schemas.openxmlformats.org/officeDocument/2006/relationships/image" Target="../media/image94.jp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93.jpeg"/><Relationship Id="rId5" Type="http://schemas.openxmlformats.org/officeDocument/2006/relationships/image" Target="../media/image92.jpg"/><Relationship Id="rId4" Type="http://schemas.openxmlformats.org/officeDocument/2006/relationships/image" Target="../media/image91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jpeg"/><Relationship Id="rId3" Type="http://schemas.openxmlformats.org/officeDocument/2006/relationships/image" Target="../media/image96.png"/><Relationship Id="rId7" Type="http://schemas.openxmlformats.org/officeDocument/2006/relationships/image" Target="../media/image100.jp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99.jpg"/><Relationship Id="rId5" Type="http://schemas.openxmlformats.org/officeDocument/2006/relationships/image" Target="../media/image98.jpg"/><Relationship Id="rId4" Type="http://schemas.openxmlformats.org/officeDocument/2006/relationships/image" Target="../media/image97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jpg"/><Relationship Id="rId3" Type="http://schemas.openxmlformats.org/officeDocument/2006/relationships/image" Target="../media/image102.jpg"/><Relationship Id="rId7" Type="http://schemas.openxmlformats.org/officeDocument/2006/relationships/image" Target="../media/image106.jp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105.jpg"/><Relationship Id="rId5" Type="http://schemas.openxmlformats.org/officeDocument/2006/relationships/image" Target="../media/image104.jpg"/><Relationship Id="rId4" Type="http://schemas.openxmlformats.org/officeDocument/2006/relationships/image" Target="../media/image10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g"/><Relationship Id="rId1" Type="http://schemas.openxmlformats.org/officeDocument/2006/relationships/slideLayout" Target="../slideLayouts/slideLayout5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image" Target="../media/image26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12" Type="http://schemas.openxmlformats.org/officeDocument/2006/relationships/image" Target="../media/image25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19.jpe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13" Type="http://schemas.openxmlformats.org/officeDocument/2006/relationships/image" Target="../media/image37.jp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12" Type="http://schemas.openxmlformats.org/officeDocument/2006/relationships/image" Target="../media/image36.jp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30.jpeg"/><Relationship Id="rId11" Type="http://schemas.openxmlformats.org/officeDocument/2006/relationships/image" Target="../media/image35.jpeg"/><Relationship Id="rId5" Type="http://schemas.openxmlformats.org/officeDocument/2006/relationships/image" Target="../media/image29.jpeg"/><Relationship Id="rId10" Type="http://schemas.openxmlformats.org/officeDocument/2006/relationships/image" Target="../media/image34.jpeg"/><Relationship Id="rId4" Type="http://schemas.openxmlformats.org/officeDocument/2006/relationships/image" Target="../media/image28.jpeg"/><Relationship Id="rId9" Type="http://schemas.openxmlformats.org/officeDocument/2006/relationships/image" Target="../media/image33.jpeg"/><Relationship Id="rId14" Type="http://schemas.openxmlformats.org/officeDocument/2006/relationships/image" Target="../media/image3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g"/><Relationship Id="rId7" Type="http://schemas.openxmlformats.org/officeDocument/2006/relationships/image" Target="../media/image43.jp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42.jpg"/><Relationship Id="rId5" Type="http://schemas.openxmlformats.org/officeDocument/2006/relationships/image" Target="../media/image41.jpg"/><Relationship Id="rId4" Type="http://schemas.openxmlformats.org/officeDocument/2006/relationships/image" Target="../media/image40.jpg"/><Relationship Id="rId9" Type="http://schemas.openxmlformats.org/officeDocument/2006/relationships/image" Target="../media/image4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10" Type="http://schemas.openxmlformats.org/officeDocument/2006/relationships/image" Target="../media/image53.jpeg"/><Relationship Id="rId4" Type="http://schemas.openxmlformats.org/officeDocument/2006/relationships/image" Target="../media/image47.jpeg"/><Relationship Id="rId9" Type="http://schemas.openxmlformats.org/officeDocument/2006/relationships/image" Target="../media/image5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10" Type="http://schemas.openxmlformats.org/officeDocument/2006/relationships/image" Target="../media/image61.jpeg"/><Relationship Id="rId4" Type="http://schemas.openxmlformats.org/officeDocument/2006/relationships/image" Target="../media/image55.jpeg"/><Relationship Id="rId9" Type="http://schemas.openxmlformats.org/officeDocument/2006/relationships/image" Target="../media/image6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8953593-B763-4119-9DE8-BDEDE1D7BFCA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529936" y="281939"/>
            <a:ext cx="10854344" cy="375666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" panose="020B0502040204020203" pitchFamily="34" charset="0"/>
              </a:rPr>
              <a:t>Программа воспитательной работы Профильного спортивно-оздоровительного лагеря </a:t>
            </a:r>
            <a:r>
              <a:rPr lang="ru-RU" sz="4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" panose="020B0502040204020203" pitchFamily="34" charset="0"/>
              </a:rPr>
              <a:t>с дневным пребыванием детей и подростков «</a:t>
            </a:r>
            <a:r>
              <a:rPr lang="ru-RU" sz="42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" panose="020B0502040204020203" pitchFamily="34" charset="0"/>
              </a:rPr>
              <a:t>Олимпиец</a:t>
            </a:r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" panose="020B0502040204020203" pitchFamily="34" charset="0"/>
              </a:rPr>
              <a:t>»</a:t>
            </a:r>
            <a:r>
              <a:rPr lang="ru-RU" sz="5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" panose="020B0502040204020203" pitchFamily="34" charset="0"/>
              </a:rPr>
              <a:t> </a:t>
            </a:r>
            <a:br>
              <a:rPr lang="ru-RU" sz="5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" panose="020B0502040204020203" pitchFamily="34" charset="0"/>
              </a:rPr>
            </a:br>
            <a:r>
              <a:rPr lang="ru-RU" sz="5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" panose="020B0502040204020203" pitchFamily="34" charset="0"/>
              </a:rPr>
              <a:t>«Быстрее, выше, сильнее и станешь чемпионом лета!»</a:t>
            </a:r>
            <a:endParaRPr lang="ru-RU" sz="5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Light" panose="020B0502040204020203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73FDD489-3F49-453B-9760-B1FBFA9E4A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37666">
            <a:off x="5090589" y="3806698"/>
            <a:ext cx="7267659" cy="311002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C84F8328-FE5F-430F-88F3-9B1F454C8B9F}"/>
              </a:ext>
            </a:extLst>
          </p:cNvPr>
          <p:cNvSpPr txBox="1"/>
          <p:nvPr/>
        </p:nvSpPr>
        <p:spPr>
          <a:xfrm>
            <a:off x="1" y="5361709"/>
            <a:ext cx="4914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" panose="020B0502040204020203" pitchFamily="34" charset="0"/>
              </a:rPr>
              <a:t>Муниципальное автономное учреждение дополнительного образования</a:t>
            </a:r>
          </a:p>
          <a:p>
            <a:pPr algn="ctr"/>
            <a:r>
              <a:rPr lang="ru-RU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" panose="020B0502040204020203" pitchFamily="34" charset="0"/>
              </a:rPr>
              <a:t>«Спортивная школа» </a:t>
            </a:r>
            <a:r>
              <a:rPr lang="ru-RU" b="1" i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" panose="020B0502040204020203" pitchFamily="34" charset="0"/>
              </a:rPr>
              <a:t>г.Боровичи</a:t>
            </a:r>
            <a:endParaRPr lang="ru-RU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Light" panose="020B0502040204020203" pitchFamily="34" charset="0"/>
            </a:endParaRPr>
          </a:p>
          <a:p>
            <a:pPr algn="ctr"/>
            <a:r>
              <a:rPr lang="ru-RU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" panose="020B0502040204020203" pitchFamily="34" charset="0"/>
              </a:rPr>
              <a:t>02-24 июня 2025 год</a:t>
            </a:r>
          </a:p>
        </p:txBody>
      </p:sp>
    </p:spTree>
    <p:extLst>
      <p:ext uri="{BB962C8B-B14F-4D97-AF65-F5344CB8AC3E}">
        <p14:creationId xmlns:p14="http://schemas.microsoft.com/office/powerpoint/2010/main" val="1795886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1679" y="264071"/>
            <a:ext cx="2514599" cy="379672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5022" y="639203"/>
            <a:ext cx="2270760" cy="40369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798" y="859095"/>
            <a:ext cx="4026768" cy="565404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1005840" y="60138"/>
            <a:ext cx="94724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Психолого-педагогическое сопровождение</a:t>
            </a:r>
            <a:endParaRPr lang="ru-RU" sz="32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60" y="2913206"/>
            <a:ext cx="4209318" cy="39447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1642" y="549282"/>
            <a:ext cx="4174235" cy="31306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8815" y="3291840"/>
            <a:ext cx="3046612" cy="339852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74929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38369" y="79936"/>
            <a:ext cx="57256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Экскурсии и походы</a:t>
            </a:r>
            <a:endParaRPr lang="ru-RU" sz="36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84" y="140563"/>
            <a:ext cx="2639806" cy="35080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513" y="3906323"/>
            <a:ext cx="2156438" cy="28752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3787" y="798731"/>
            <a:ext cx="2411368" cy="32151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5866" y="4099675"/>
            <a:ext cx="2016679" cy="26799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269" y="846029"/>
            <a:ext cx="3736776" cy="28025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1324" y="152400"/>
            <a:ext cx="2442515" cy="32566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547" y="4101384"/>
            <a:ext cx="3678752" cy="24365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9944" y="3693312"/>
            <a:ext cx="3403360" cy="28673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505974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042" y="-74448"/>
            <a:ext cx="488146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Кружки и секции</a:t>
            </a:r>
            <a:endParaRPr lang="ru-RU" sz="42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431" y="174061"/>
            <a:ext cx="2337856" cy="31171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8" y="3301042"/>
            <a:ext cx="2608943" cy="34785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572" y="2976242"/>
            <a:ext cx="3044794" cy="3840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209" y="430143"/>
            <a:ext cx="2930114" cy="35170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9532" y="643438"/>
            <a:ext cx="2682511" cy="35766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586" y="4133662"/>
            <a:ext cx="3577414" cy="26830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6166" y="3983858"/>
            <a:ext cx="2124648" cy="2832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0579" y="707886"/>
            <a:ext cx="3268370" cy="2164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855580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49680" y="130353"/>
            <a:ext cx="71561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Проектная деятельность</a:t>
            </a:r>
            <a:endParaRPr lang="ru-RU" sz="4400" b="1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01" y="1161313"/>
            <a:ext cx="3566161" cy="23620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84896"/>
            <a:ext cx="4104785" cy="31731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3362" y="1003402"/>
            <a:ext cx="5165357" cy="26778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4784" y="3736926"/>
            <a:ext cx="4026231" cy="28943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7590" y="345783"/>
            <a:ext cx="3126930" cy="3440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0683" y="3785903"/>
            <a:ext cx="3793837" cy="28453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189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64" y="1225551"/>
            <a:ext cx="3765932" cy="5021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3576" y="83156"/>
            <a:ext cx="2574153" cy="34322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5894" y="3515360"/>
            <a:ext cx="5290952" cy="3417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481" y="3081951"/>
            <a:ext cx="2348231" cy="37760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06680" y="-34204"/>
            <a:ext cx="541847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Batang" panose="02030600000101010101" pitchFamily="18" charset="-127"/>
              </a:rPr>
              <a:t>Наши партнеры</a:t>
            </a:r>
            <a:endParaRPr lang="ru-RU" sz="4400" b="1" i="1" dirty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  <a:ea typeface="Batang" panose="02030600000101010101" pitchFamily="18" charset="-127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3728" y="536542"/>
            <a:ext cx="5385435" cy="2978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2746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3185" y="3155891"/>
            <a:ext cx="4284914" cy="3211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2790093" y="15636"/>
            <a:ext cx="69894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Batang" panose="02030600000101010101" pitchFamily="18" charset="-127"/>
              </a:rPr>
              <a:t>Символ и традиции</a:t>
            </a:r>
            <a:endParaRPr lang="ru-RU" sz="4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  <a:ea typeface="Batang" panose="02030600000101010101" pitchFamily="18" charset="-127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14322">
            <a:off x="7231074" y="4203133"/>
            <a:ext cx="5096867" cy="2564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2789" y="1088064"/>
            <a:ext cx="4219211" cy="27952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881" y="998230"/>
            <a:ext cx="2454511" cy="18331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39" y="913894"/>
            <a:ext cx="3135300" cy="19540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7392" y="1069631"/>
            <a:ext cx="2365397" cy="17024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39" y="3194973"/>
            <a:ext cx="3751046" cy="30355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5215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1875" y="645735"/>
            <a:ext cx="2305660" cy="49987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712" y="767544"/>
            <a:ext cx="2895600" cy="38608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8731" y="767544"/>
            <a:ext cx="5402580" cy="269128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1124" y="3337560"/>
            <a:ext cx="4984693" cy="3520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69220" y="60960"/>
            <a:ext cx="123113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Олимпиец – уникальное образовательное пространство </a:t>
            </a:r>
            <a:endParaRPr lang="ru-RU" sz="3200" b="1" i="1" dirty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235" y="4488709"/>
            <a:ext cx="2807814" cy="221765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800" y="4144649"/>
            <a:ext cx="2931809" cy="2561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067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4680" y="14081"/>
            <a:ext cx="5242560" cy="6779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48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51560" y="198120"/>
            <a:ext cx="102467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и содержание Программы</a:t>
            </a:r>
            <a:endParaRPr lang="ru-RU" sz="4000" b="1" i="1" u="sng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7280" y="1142553"/>
            <a:ext cx="462177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Общие положения</a:t>
            </a:r>
          </a:p>
          <a:p>
            <a:endParaRPr lang="ru-RU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69479" y="1963587"/>
            <a:ext cx="368081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Целевой раздел </a:t>
            </a:r>
          </a:p>
          <a:p>
            <a:pPr algn="ctr"/>
            <a:r>
              <a:rPr lang="ru-RU" sz="32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Программы</a:t>
            </a:r>
            <a:endParaRPr lang="ru-RU" sz="3200" b="1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83800" y="3270886"/>
            <a:ext cx="390684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Содержательный</a:t>
            </a:r>
          </a:p>
          <a:p>
            <a:pPr algn="ctr"/>
            <a:r>
              <a:rPr lang="ru-RU" sz="32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раздел</a:t>
            </a:r>
            <a:endParaRPr lang="ru-RU" sz="3200" b="1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50078" y="4455736"/>
            <a:ext cx="403027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Организационный</a:t>
            </a:r>
          </a:p>
          <a:p>
            <a:pPr algn="ctr"/>
            <a:r>
              <a:rPr lang="ru-RU" sz="32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раздел</a:t>
            </a:r>
            <a:endParaRPr lang="ru-RU" sz="3200" b="1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15936" y="5776355"/>
            <a:ext cx="46602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Календарный план</a:t>
            </a:r>
            <a:endParaRPr lang="ru-RU" sz="3600" b="1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1121" y="2808701"/>
            <a:ext cx="2790879" cy="27908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133" y="2174508"/>
            <a:ext cx="3194317" cy="23957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120" y="4294131"/>
            <a:ext cx="4746887" cy="25333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5936" y="1013638"/>
            <a:ext cx="3612824" cy="2505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505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4360" y="119182"/>
            <a:ext cx="49072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Инвариантные содержательные</a:t>
            </a:r>
          </a:p>
          <a:p>
            <a:pPr algn="ctr"/>
            <a:r>
              <a:rPr lang="ru-RU" sz="36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модули</a:t>
            </a:r>
            <a:endParaRPr lang="ru-RU" sz="3600" b="1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7812" y="131684"/>
            <a:ext cx="445025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Вариативные</a:t>
            </a:r>
          </a:p>
          <a:p>
            <a:pPr algn="ctr"/>
            <a:r>
              <a:rPr lang="ru-RU" sz="36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содержательные</a:t>
            </a:r>
          </a:p>
          <a:p>
            <a:pPr algn="ctr"/>
            <a:r>
              <a:rPr lang="ru-RU" sz="36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модули </a:t>
            </a:r>
            <a:endParaRPr lang="ru-RU" sz="3600" b="1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11480" y="1903988"/>
            <a:ext cx="5811206" cy="4832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Спортивно-оздоровительная</a:t>
            </a:r>
          </a:p>
          <a:p>
            <a:r>
              <a:rPr lang="ru-RU" sz="2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работа;</a:t>
            </a:r>
          </a:p>
          <a:p>
            <a:pPr marL="285750" indent="-285750">
              <a:buFontTx/>
              <a:buChar char="-"/>
            </a:pPr>
            <a:r>
              <a:rPr lang="ru-RU" sz="2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Культура России;</a:t>
            </a:r>
          </a:p>
          <a:p>
            <a:pPr marL="285750" indent="-285750">
              <a:buFontTx/>
              <a:buChar char="-"/>
            </a:pPr>
            <a:r>
              <a:rPr lang="ru-RU" sz="2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Детское самоуправление;</a:t>
            </a:r>
          </a:p>
          <a:p>
            <a:pPr marL="285750" indent="-285750">
              <a:buFontTx/>
              <a:buChar char="-"/>
            </a:pPr>
            <a:r>
              <a:rPr lang="ru-RU" sz="2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Инклюзивное образование;</a:t>
            </a:r>
          </a:p>
          <a:p>
            <a:pPr marL="285750" indent="-285750">
              <a:buFontTx/>
              <a:buChar char="-"/>
            </a:pPr>
            <a:r>
              <a:rPr lang="ru-RU" sz="2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Профориентация;</a:t>
            </a:r>
          </a:p>
          <a:p>
            <a:pPr marL="285750" indent="-285750">
              <a:buFontTx/>
              <a:buChar char="-"/>
            </a:pPr>
            <a:r>
              <a:rPr lang="ru-RU" sz="2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Коллективно-значимая</a:t>
            </a:r>
          </a:p>
          <a:p>
            <a:r>
              <a:rPr lang="ru-RU" sz="2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деятельность</a:t>
            </a:r>
          </a:p>
          <a:p>
            <a:r>
              <a:rPr lang="ru-RU" sz="2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в Движении первых;</a:t>
            </a:r>
          </a:p>
          <a:p>
            <a:pPr marL="285750" indent="-285750">
              <a:buFontTx/>
              <a:buChar char="-"/>
            </a:pPr>
            <a:r>
              <a:rPr lang="ru-RU" sz="2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Психолого-педагогическое</a:t>
            </a:r>
          </a:p>
          <a:p>
            <a:r>
              <a:rPr lang="ru-RU" sz="2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сопровождение</a:t>
            </a:r>
            <a:endParaRPr lang="ru-RU" sz="28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721092" y="1921966"/>
            <a:ext cx="504978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Экскурсии и походы;</a:t>
            </a:r>
          </a:p>
          <a:p>
            <a:pPr marL="285750" indent="-285750">
              <a:buFontTx/>
              <a:buChar char="-"/>
            </a:pPr>
            <a:r>
              <a:rPr lang="ru-RU" sz="2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Кружки и секции;</a:t>
            </a:r>
          </a:p>
          <a:p>
            <a:pPr marL="285750" indent="-285750">
              <a:buFontTx/>
              <a:buChar char="-"/>
            </a:pPr>
            <a:r>
              <a:rPr lang="ru-RU" sz="2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Проектная деятельность</a:t>
            </a:r>
            <a:endParaRPr lang="ru-RU" sz="28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0600">
            <a:off x="6703991" y="3189605"/>
            <a:ext cx="5226602" cy="365773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5301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33600" y="137160"/>
            <a:ext cx="79768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Спортивно-оздоровительная работа</a:t>
            </a:r>
            <a:endParaRPr lang="ru-RU" sz="32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5011" y="3547390"/>
            <a:ext cx="2338684" cy="31182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5487" y="3564240"/>
            <a:ext cx="2358390" cy="31445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567" y="667445"/>
            <a:ext cx="2479933" cy="28611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1524" y="736695"/>
            <a:ext cx="1996440" cy="27537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303" y="3547390"/>
            <a:ext cx="2270366" cy="29684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89" y="3468505"/>
            <a:ext cx="2344632" cy="31261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8079" y="972560"/>
            <a:ext cx="2926079" cy="219455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445" y="3626743"/>
            <a:ext cx="2225954" cy="29679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208" y="763736"/>
            <a:ext cx="2872335" cy="26122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903122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88080" y="0"/>
            <a:ext cx="41569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Культура России</a:t>
            </a:r>
            <a:endParaRPr lang="ru-RU" sz="36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18" y="2503136"/>
            <a:ext cx="3017520" cy="19986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35" y="323165"/>
            <a:ext cx="2945205" cy="19507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816" y="758852"/>
            <a:ext cx="3006941" cy="19916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811" y="2870666"/>
            <a:ext cx="2949946" cy="19538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004" y="769441"/>
            <a:ext cx="2701885" cy="20269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9136" y="2393203"/>
            <a:ext cx="2621296" cy="19807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9152" y="307925"/>
            <a:ext cx="2621280" cy="19659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0707" y="3242243"/>
            <a:ext cx="2370950" cy="31645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95" y="4684093"/>
            <a:ext cx="2621331" cy="19725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0163" y="4888221"/>
            <a:ext cx="2742246" cy="18657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7607" y="4592797"/>
            <a:ext cx="2482825" cy="20638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054015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8589" y="2623646"/>
            <a:ext cx="2880916" cy="21606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078" y="4093712"/>
            <a:ext cx="3347482" cy="27642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200" y="1900046"/>
            <a:ext cx="2493756" cy="33250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4484956" y="-60841"/>
            <a:ext cx="64283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Детское самоуправление</a:t>
            </a:r>
            <a:endParaRPr lang="ru-RU" sz="36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9" y="114479"/>
            <a:ext cx="3359574" cy="18897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4507" y="632751"/>
            <a:ext cx="2461908" cy="18368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6326" y="646331"/>
            <a:ext cx="2745622" cy="18897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9596" y="646331"/>
            <a:ext cx="2923292" cy="19481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779" y="2553759"/>
            <a:ext cx="2560320" cy="19202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8927" y="4093712"/>
            <a:ext cx="3757049" cy="281778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6646" y="2972951"/>
            <a:ext cx="2717074" cy="362276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04" y="1848986"/>
            <a:ext cx="2255570" cy="364672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48" y="4522346"/>
            <a:ext cx="3114205" cy="233565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23880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58025" y="-20301"/>
            <a:ext cx="68387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Инклюзивное </a:t>
            </a:r>
            <a:r>
              <a:rPr lang="ru-RU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пространство</a:t>
            </a:r>
            <a:endParaRPr lang="ru-RU" sz="36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2343" y="87109"/>
            <a:ext cx="2878739" cy="38383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7772" y="3785526"/>
            <a:ext cx="3972394" cy="27531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67" y="3371480"/>
            <a:ext cx="2433480" cy="32446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4991" y="3259566"/>
            <a:ext cx="2537996" cy="34425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8906" y="580046"/>
            <a:ext cx="2404110" cy="3205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728" y="626030"/>
            <a:ext cx="5220446" cy="2633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4951" y="3308621"/>
            <a:ext cx="2542821" cy="34684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89839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52878" y="38016"/>
            <a:ext cx="43877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Профориентация</a:t>
            </a:r>
            <a:endParaRPr lang="ru-RU" sz="36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730" y="274320"/>
            <a:ext cx="2286000" cy="304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9408" y="3807142"/>
            <a:ext cx="2636520" cy="23260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0618" y="274320"/>
            <a:ext cx="2286000" cy="304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7646" y="3807142"/>
            <a:ext cx="2796330" cy="23040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3657" y="3632835"/>
            <a:ext cx="2708476" cy="26746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087" y="684347"/>
            <a:ext cx="4119174" cy="26379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1675" y="274320"/>
            <a:ext cx="2286000" cy="304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250" y="3697605"/>
            <a:ext cx="3393440" cy="25450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073118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90461" y="138172"/>
            <a:ext cx="799770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Коллективно-значимая деятельность</a:t>
            </a:r>
          </a:p>
          <a:p>
            <a:pPr algn="ctr"/>
            <a:r>
              <a:rPr lang="ru-RU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Движении первых</a:t>
            </a:r>
            <a:endParaRPr lang="ru-RU" sz="32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4430"/>
            <a:ext cx="3596640" cy="2697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" y="3950970"/>
            <a:ext cx="3267157" cy="256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6640" y="1377315"/>
            <a:ext cx="3185160" cy="23888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0680" y="1346835"/>
            <a:ext cx="3225800" cy="2419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5840" y="1169670"/>
            <a:ext cx="2188890" cy="2918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5059" y="4149090"/>
            <a:ext cx="3149600" cy="2362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4659" y="4286250"/>
            <a:ext cx="2966720" cy="2225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20" y="4351080"/>
            <a:ext cx="2880280" cy="2160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55034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62000"/>
                <a:satMod val="200000"/>
                <a:lumMod val="124000"/>
              </a:schemeClr>
            </a:gs>
            <a:gs pos="100000">
              <a:schemeClr val="phClr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2000"/>
                <a:hueMod val="22000"/>
                <a:satMod val="220000"/>
                <a:lumMod val="6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282EB108-EDE6-4B8E-957B-D4A69BF580EA}"/>
    </a:ext>
  </a:extLst>
</a:theme>
</file>

<file path=ppt/theme/theme2.xml><?xml version="1.0" encoding="utf-8"?>
<a:theme xmlns:a="http://schemas.openxmlformats.org/drawingml/2006/main" name="1_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3.xml><?xml version="1.0" encoding="utf-8"?>
<a:theme xmlns:a="http://schemas.openxmlformats.org/drawingml/2006/main" name="2_Сектор">
  <a:themeElements>
    <a:clrScheme name="Сектор">
      <a:dk1>
        <a:sysClr val="windowText" lastClr="000000"/>
      </a:dk1>
      <a:lt1>
        <a:sysClr val="window" lastClr="FFFFFF"/>
      </a:lt1>
      <a:dk2>
        <a:srgbClr val="D06F1E"/>
      </a:dk2>
      <a:lt2>
        <a:srgbClr val="F0BE21"/>
      </a:lt2>
      <a:accent1>
        <a:srgbClr val="760603"/>
      </a:accent1>
      <a:accent2>
        <a:srgbClr val="9F761A"/>
      </a:accent2>
      <a:accent3>
        <a:srgbClr val="92A200"/>
      </a:accent3>
      <a:accent4>
        <a:srgbClr val="4AA157"/>
      </a:accent4>
      <a:accent5>
        <a:srgbClr val="46788D"/>
      </a:accent5>
      <a:accent6>
        <a:srgbClr val="A848A8"/>
      </a:accent6>
      <a:hlink>
        <a:srgbClr val="460402"/>
      </a:hlink>
      <a:folHlink>
        <a:srgbClr val="991111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62000"/>
                <a:satMod val="200000"/>
                <a:lumMod val="124000"/>
              </a:schemeClr>
            </a:gs>
            <a:gs pos="100000">
              <a:schemeClr val="phClr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2000"/>
                <a:hueMod val="22000"/>
                <a:satMod val="220000"/>
                <a:lumMod val="6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282EB108-EDE6-4B8E-957B-D4A69BF580E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Синий II">
    <a:dk1>
      <a:sysClr val="windowText" lastClr="000000"/>
    </a:dk1>
    <a:lt1>
      <a:sysClr val="window" lastClr="FFFFFF"/>
    </a:lt1>
    <a:dk2>
      <a:srgbClr val="335B74"/>
    </a:dk2>
    <a:lt2>
      <a:srgbClr val="DFE3E5"/>
    </a:lt2>
    <a:accent1>
      <a:srgbClr val="1CADE4"/>
    </a:accent1>
    <a:accent2>
      <a:srgbClr val="2683C6"/>
    </a:accent2>
    <a:accent3>
      <a:srgbClr val="27CED7"/>
    </a:accent3>
    <a:accent4>
      <a:srgbClr val="42BA97"/>
    </a:accent4>
    <a:accent5>
      <a:srgbClr val="3E8853"/>
    </a:accent5>
    <a:accent6>
      <a:srgbClr val="62A39F"/>
    </a:accent6>
    <a:hlink>
      <a:srgbClr val="6EAC1C"/>
    </a:hlink>
    <a:folHlink>
      <a:srgbClr val="B26B02"/>
    </a:folHlink>
  </a:clrScheme>
</a:themeOverride>
</file>

<file path=ppt/theme/themeOverride2.xml><?xml version="1.0" encoding="utf-8"?>
<a:themeOverride xmlns:a="http://schemas.openxmlformats.org/drawingml/2006/main">
  <a:clrScheme name="Office 2007-2010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Office 2007-2010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Фиолетовый II">
    <a:dk1>
      <a:sysClr val="windowText" lastClr="000000"/>
    </a:dk1>
    <a:lt1>
      <a:sysClr val="window" lastClr="FFFFFF"/>
    </a:lt1>
    <a:dk2>
      <a:srgbClr val="632E62"/>
    </a:dk2>
    <a:lt2>
      <a:srgbClr val="EAE5EB"/>
    </a:lt2>
    <a:accent1>
      <a:srgbClr val="92278F"/>
    </a:accent1>
    <a:accent2>
      <a:srgbClr val="9B57D3"/>
    </a:accent2>
    <a:accent3>
      <a:srgbClr val="755DD9"/>
    </a:accent3>
    <a:accent4>
      <a:srgbClr val="665EB8"/>
    </a:accent4>
    <a:accent5>
      <a:srgbClr val="45A5ED"/>
    </a:accent5>
    <a:accent6>
      <a:srgbClr val="5982DB"/>
    </a:accent6>
    <a:hlink>
      <a:srgbClr val="0066FF"/>
    </a:hlink>
    <a:folHlink>
      <a:srgbClr val="666699"/>
    </a:folHlink>
  </a:clrScheme>
</a:themeOverride>
</file>

<file path=ppt/theme/themeOverride5.xml><?xml version="1.0" encoding="utf-8"?>
<a:themeOverride xmlns:a="http://schemas.openxmlformats.org/drawingml/2006/main">
  <a:clrScheme name="Бумажная">
    <a:dk1>
      <a:sysClr val="windowText" lastClr="000000"/>
    </a:dk1>
    <a:lt1>
      <a:sysClr val="window" lastClr="FFFFFF"/>
    </a:lt1>
    <a:dk2>
      <a:srgbClr val="444D26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6.xml><?xml version="1.0" encoding="utf-8"?>
<a:themeOverride xmlns:a="http://schemas.openxmlformats.org/drawingml/2006/main">
  <a:clrScheme name="Другая 1">
    <a:dk1>
      <a:sysClr val="windowText" lastClr="000000"/>
    </a:dk1>
    <a:lt1>
      <a:sysClr val="window" lastClr="FFFFFF"/>
    </a:lt1>
    <a:dk2>
      <a:srgbClr val="1C647B"/>
    </a:dk2>
    <a:lt2>
      <a:srgbClr val="98B7D3"/>
    </a:lt2>
    <a:accent1>
      <a:srgbClr val="274FA4"/>
    </a:accent1>
    <a:accent2>
      <a:srgbClr val="48A8D0"/>
    </a:accent2>
    <a:accent3>
      <a:srgbClr val="92D050"/>
    </a:accent3>
    <a:accent4>
      <a:srgbClr val="D78D38"/>
    </a:accent4>
    <a:accent5>
      <a:srgbClr val="BA3F51"/>
    </a:accent5>
    <a:accent6>
      <a:srgbClr val="AE52D9"/>
    </a:accent6>
    <a:hlink>
      <a:srgbClr val="2AA2DA"/>
    </a:hlink>
    <a:folHlink>
      <a:srgbClr val="76A3B8"/>
    </a:folHlink>
  </a:clrScheme>
</a:themeOverride>
</file>

<file path=ppt/theme/themeOverride7.xml><?xml version="1.0" encoding="utf-8"?>
<a:themeOverride xmlns:a="http://schemas.openxmlformats.org/drawingml/2006/main">
  <a:clrScheme name="Синий">
    <a:dk1>
      <a:sysClr val="windowText" lastClr="000000"/>
    </a:dk1>
    <a:lt1>
      <a:sysClr val="window" lastClr="FFFFFF"/>
    </a:lt1>
    <a:dk2>
      <a:srgbClr val="17406D"/>
    </a:dk2>
    <a:lt2>
      <a:srgbClr val="DBEF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8.xml><?xml version="1.0" encoding="utf-8"?>
<a:themeOverride xmlns:a="http://schemas.openxmlformats.org/drawingml/2006/main">
  <a:clrScheme name="Другая 1">
    <a:dk1>
      <a:sysClr val="windowText" lastClr="000000"/>
    </a:dk1>
    <a:lt1>
      <a:sysClr val="window" lastClr="FFFFFF"/>
    </a:lt1>
    <a:dk2>
      <a:srgbClr val="1C647B"/>
    </a:dk2>
    <a:lt2>
      <a:srgbClr val="98B7D3"/>
    </a:lt2>
    <a:accent1>
      <a:srgbClr val="274FA4"/>
    </a:accent1>
    <a:accent2>
      <a:srgbClr val="48A8D0"/>
    </a:accent2>
    <a:accent3>
      <a:srgbClr val="92D050"/>
    </a:accent3>
    <a:accent4>
      <a:srgbClr val="D78D38"/>
    </a:accent4>
    <a:accent5>
      <a:srgbClr val="BA3F51"/>
    </a:accent5>
    <a:accent6>
      <a:srgbClr val="AE52D9"/>
    </a:accent6>
    <a:hlink>
      <a:srgbClr val="2AA2DA"/>
    </a:hlink>
    <a:folHlink>
      <a:srgbClr val="76A3B8"/>
    </a:folHlink>
  </a:clrScheme>
</a:themeOverride>
</file>

<file path=ppt/theme/themeOverride9.xml><?xml version="1.0" encoding="utf-8"?>
<a:themeOverride xmlns:a="http://schemas.openxmlformats.org/drawingml/2006/main">
  <a:clrScheme name="Теплый синий">
    <a:dk1>
      <a:sysClr val="windowText" lastClr="000000"/>
    </a:dk1>
    <a:lt1>
      <a:sysClr val="window" lastClr="FFFFFF"/>
    </a:lt1>
    <a:dk2>
      <a:srgbClr val="242852"/>
    </a:dk2>
    <a:lt2>
      <a:srgbClr val="ACCBF9"/>
    </a:lt2>
    <a:accent1>
      <a:srgbClr val="4A66AC"/>
    </a:accent1>
    <a:accent2>
      <a:srgbClr val="629DD1"/>
    </a:accent2>
    <a:accent3>
      <a:srgbClr val="297FD5"/>
    </a:accent3>
    <a:accent4>
      <a:srgbClr val="7F8FA9"/>
    </a:accent4>
    <a:accent5>
      <a:srgbClr val="5AA2AE"/>
    </a:accent5>
    <a:accent6>
      <a:srgbClr val="9D90A0"/>
    </a:accent6>
    <a:hlink>
      <a:srgbClr val="9454C3"/>
    </a:hlink>
    <a:folHlink>
      <a:srgbClr val="3EBBF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660</TotalTime>
  <Words>128</Words>
  <Application>Microsoft Office PowerPoint</Application>
  <PresentationFormat>Широкоэкранный</PresentationFormat>
  <Paragraphs>47</Paragraphs>
  <Slides>17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17</vt:i4>
      </vt:variant>
    </vt:vector>
  </HeadingPairs>
  <TitlesOfParts>
    <vt:vector size="29" baseType="lpstr">
      <vt:lpstr>Batang</vt:lpstr>
      <vt:lpstr>Arial</vt:lpstr>
      <vt:lpstr>Bahnschrift Light</vt:lpstr>
      <vt:lpstr>Bookman Old Style</vt:lpstr>
      <vt:lpstr>Calibri</vt:lpstr>
      <vt:lpstr>Calibri Light</vt:lpstr>
      <vt:lpstr>Century Gothic</vt:lpstr>
      <vt:lpstr>Wingdings 3</vt:lpstr>
      <vt:lpstr>Сектор</vt:lpstr>
      <vt:lpstr>1_Сектор</vt:lpstr>
      <vt:lpstr>2_Сектор</vt:lpstr>
      <vt:lpstr>Тема Office</vt:lpstr>
      <vt:lpstr>Программа воспитательной работы Профильного спортивно-оздоровительного лагеря с дневным пребыванием детей и подростков «Олимпиец»  «Быстрее, выше, сильнее и станешь чемпионом лета!»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МАОУДО ДЮСШ</cp:lastModifiedBy>
  <cp:revision>56</cp:revision>
  <dcterms:created xsi:type="dcterms:W3CDTF">2025-11-22T12:58:09Z</dcterms:created>
  <dcterms:modified xsi:type="dcterms:W3CDTF">2025-11-27T05:04:37Z</dcterms:modified>
</cp:coreProperties>
</file>