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ГБП ОУ «Тверской педагогический колледж»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 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я знаю о патриотическом воспитании?»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проведения МДК.02.01. Основы организации внеурочной работы по направлениям)</a:t>
            </a:r>
          </a:p>
          <a:p>
            <a:pPr algn="ctr">
              <a:buNone/>
            </a:pPr>
            <a:endParaRPr lang="ru-RU" sz="2800" b="1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Разработала:</a:t>
            </a:r>
          </a:p>
          <a:p>
            <a:pPr algn="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преподаватель</a:t>
            </a:r>
          </a:p>
          <a:p>
            <a:pPr algn="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Кулагина О.Е.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3902" y="1571612"/>
            <a:ext cx="62361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УЧАСТИЕ!</a:t>
            </a:r>
            <a:endParaRPr lang="ru-RU" sz="48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4" descr="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429132"/>
            <a:ext cx="3924300" cy="21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Выбери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Основой патриотического воспитания является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а) умение выявлять историческую обусловленность различных версий событий прошлого и современности;</a:t>
            </a:r>
          </a:p>
          <a:p>
            <a:pPr marL="0" indent="0">
              <a:buNone/>
            </a:pPr>
            <a:r>
              <a:rPr lang="ru-RU" dirty="0" smtClean="0"/>
              <a:t>б) знакомство со своим краем, патриотическими, духовными, нравственными традициями народа;</a:t>
            </a:r>
          </a:p>
          <a:p>
            <a:pPr marL="0" indent="0">
              <a:buNone/>
            </a:pPr>
            <a:r>
              <a:rPr lang="ru-RU" dirty="0" smtClean="0"/>
              <a:t>в)определение собственной позиции по отношению к окружающей реальности.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Выбери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Цель военно-патриотического воспитания:</a:t>
            </a:r>
          </a:p>
          <a:p>
            <a:pPr marL="0" indent="0">
              <a:buNone/>
            </a:pPr>
            <a:r>
              <a:rPr lang="ru-RU" dirty="0" smtClean="0"/>
              <a:t>а)формирование знаний об исторических фактах и явлениях;</a:t>
            </a:r>
          </a:p>
          <a:p>
            <a:pPr marL="0" indent="0">
              <a:buNone/>
            </a:pPr>
            <a:r>
              <a:rPr lang="ru-RU" dirty="0" smtClean="0"/>
              <a:t>б)воспитание патриотов России, граждан правового, демократического государства;</a:t>
            </a:r>
          </a:p>
          <a:p>
            <a:pPr marL="0" indent="0">
              <a:buNone/>
            </a:pPr>
            <a:r>
              <a:rPr lang="ru-RU" dirty="0" smtClean="0"/>
              <a:t>в)формирование осознанного отношения к ценностям родного края: людям, природе, истории, культуре.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Выбери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dirty="0" smtClean="0"/>
              <a:t>Патриотическое воспитание это:</a:t>
            </a:r>
          </a:p>
          <a:p>
            <a:pPr marL="514350" indent="-514350" algn="just">
              <a:buNone/>
            </a:pPr>
            <a:r>
              <a:rPr lang="ru-RU" dirty="0" smtClean="0"/>
              <a:t>а)воспитание патриотов России, граждан правового демократического государства, уважающих права и свободу.</a:t>
            </a:r>
          </a:p>
          <a:p>
            <a:pPr marL="514350" indent="-514350" algn="just">
              <a:buNone/>
            </a:pPr>
            <a:r>
              <a:rPr lang="ru-RU" dirty="0" smtClean="0"/>
              <a:t>б) формирование осознанного отношения к ценностям родного края.</a:t>
            </a:r>
          </a:p>
          <a:p>
            <a:pPr marL="514350" indent="-514350" algn="just">
              <a:buNone/>
            </a:pPr>
            <a:r>
              <a:rPr lang="ru-RU" dirty="0" smtClean="0"/>
              <a:t>в) всестороннее изучение территории, проводимое на научной основе.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 Black" pitchFamily="34" charset="0"/>
              </a:rPr>
              <a:t>Выбери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i="1" dirty="0" smtClean="0"/>
              <a:t>Структура патриотического воспитания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dirty="0" smtClean="0">
                <a:cs typeface="Aharoni" pitchFamily="2" charset="-79"/>
              </a:rPr>
              <a:t>патриотическое убеждение, патриотическое осознание, патриотическая деятельность.</a:t>
            </a:r>
          </a:p>
          <a:p>
            <a:pPr>
              <a:buNone/>
            </a:pPr>
            <a:r>
              <a:rPr lang="ru-RU" dirty="0" smtClean="0">
                <a:cs typeface="Aharoni" pitchFamily="2" charset="-79"/>
              </a:rPr>
              <a:t>б) патриотическая активность, патриотическое сознание, патриотическая деятельность.</a:t>
            </a:r>
          </a:p>
          <a:p>
            <a:pPr>
              <a:buNone/>
            </a:pPr>
            <a:r>
              <a:rPr lang="ru-RU" dirty="0" smtClean="0">
                <a:cs typeface="Aharoni" pitchFamily="2" charset="-79"/>
              </a:rPr>
              <a:t>в) патриотическое убеждение, патриотическое сознание, патриотическая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Выбери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Стимулирование умственной активности учащихся, их любознательности, творческой деятельности, способности понимать историческую обусловленность явлений и процессов современного мира, критически полученную историко-социальную информацию  …, - это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а) задача патриотического воспитания</a:t>
            </a:r>
          </a:p>
          <a:p>
            <a:pPr marL="0" indent="0">
              <a:buNone/>
            </a:pPr>
            <a:r>
              <a:rPr lang="ru-RU" dirty="0" smtClean="0"/>
              <a:t>б) цель патриотического воспитания</a:t>
            </a:r>
          </a:p>
          <a:p>
            <a:pPr marL="0" indent="0">
              <a:buNone/>
            </a:pPr>
            <a:r>
              <a:rPr lang="ru-RU" dirty="0" smtClean="0"/>
              <a:t>в) структура патриотического воспитания</a:t>
            </a:r>
          </a:p>
          <a:p>
            <a:pPr marL="0" indent="0">
              <a:buNone/>
            </a:pPr>
            <a:r>
              <a:rPr lang="ru-RU" dirty="0" smtClean="0"/>
              <a:t>г) условие патриотического воспитания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latin typeface="Arial Black" pitchFamily="34" charset="0"/>
              </a:rPr>
              <a:t>Соотнесите формы, акции, традиционные мероприятия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1. Формы</a:t>
            </a:r>
          </a:p>
          <a:p>
            <a:pPr marL="0" indent="0">
              <a:buNone/>
            </a:pPr>
            <a:r>
              <a:rPr lang="ru-RU" b="1" i="1" dirty="0" smtClean="0"/>
              <a:t>2. Акции</a:t>
            </a:r>
          </a:p>
          <a:p>
            <a:pPr marL="0" indent="0">
              <a:buNone/>
            </a:pPr>
            <a:r>
              <a:rPr lang="ru-RU" b="1" i="1" dirty="0" smtClean="0"/>
              <a:t>3. Традиционные мероприятия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А) «Руки сердечное тепло»</a:t>
            </a:r>
          </a:p>
          <a:p>
            <a:pPr marL="0" indent="0">
              <a:buNone/>
            </a:pPr>
            <a:r>
              <a:rPr lang="ru-RU" dirty="0" smtClean="0"/>
              <a:t>Б) круглый стол</a:t>
            </a:r>
          </a:p>
          <a:p>
            <a:pPr marL="0" indent="0">
              <a:buNone/>
            </a:pPr>
            <a:r>
              <a:rPr lang="ru-RU" dirty="0" smtClean="0"/>
              <a:t>В) торжественное собрание</a:t>
            </a:r>
          </a:p>
          <a:p>
            <a:pPr marL="0" indent="0">
              <a:buNone/>
            </a:pPr>
            <a:r>
              <a:rPr lang="ru-RU" dirty="0" smtClean="0"/>
              <a:t>Г) «Открытка ветерану»</a:t>
            </a:r>
          </a:p>
          <a:p>
            <a:pPr marL="0" indent="0">
              <a:buNone/>
            </a:pPr>
            <a:r>
              <a:rPr lang="ru-RU" dirty="0" smtClean="0"/>
              <a:t>Д) практикумы</a:t>
            </a:r>
          </a:p>
          <a:p>
            <a:pPr marL="0" indent="0">
              <a:buNone/>
            </a:pPr>
            <a:r>
              <a:rPr lang="ru-RU" dirty="0" smtClean="0"/>
              <a:t>Е) «Присягают Родине сыны»</a:t>
            </a:r>
          </a:p>
          <a:p>
            <a:pPr marL="0" indent="0">
              <a:buNone/>
            </a:pPr>
            <a:r>
              <a:rPr lang="ru-RU" dirty="0" smtClean="0"/>
              <a:t>Ж) уроки –мужества</a:t>
            </a:r>
          </a:p>
          <a:p>
            <a:pPr marL="0" indent="0">
              <a:buNone/>
            </a:pPr>
            <a:r>
              <a:rPr lang="ru-RU" dirty="0" smtClean="0"/>
              <a:t>З) «Цветы на граните»</a:t>
            </a:r>
          </a:p>
          <a:p>
            <a:pPr marL="0" indent="0">
              <a:buNone/>
            </a:pPr>
            <a:r>
              <a:rPr lang="ru-RU" dirty="0" smtClean="0"/>
              <a:t>И) исторические журналы</a:t>
            </a:r>
          </a:p>
          <a:p>
            <a:pPr marL="0" indent="0">
              <a:buNone/>
            </a:pPr>
            <a:r>
              <a:rPr lang="ru-RU" dirty="0" smtClean="0"/>
              <a:t>К) конференции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Соотнесите темы и 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1. «Воспитание чувства, любви  и уважения к Родине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2. «</a:t>
            </a:r>
            <a:r>
              <a:rPr lang="ru-RU" i="1" dirty="0" smtClean="0">
                <a:solidFill>
                  <a:srgbClr val="002060"/>
                </a:solidFill>
              </a:rPr>
              <a:t>Отечества достойные сыны и дочери»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3. «Героические традиции народа – наше духовное наследство»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. Формирование потребности сохранять и продолжать героические традиции народа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Б. </a:t>
            </a:r>
            <a:r>
              <a:rPr lang="ru-RU" dirty="0" smtClean="0">
                <a:solidFill>
                  <a:srgbClr val="002060"/>
                </a:solidFill>
              </a:rPr>
              <a:t>Развить у воспитанников чувство уважения к символам и законам государства.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. Развитие у воспитанников гуманных чувств уважения, милосердия и сочувствия к ветеранам войны и труда, оказание им посильной помощи.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428604"/>
            <a:ext cx="850112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Arial Black" pitchFamily="34" charset="0"/>
              </a:rPr>
              <a:t>Кроссворд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1. </a:t>
            </a:r>
            <a:r>
              <a:rPr lang="ru-RU" sz="2800" i="1" dirty="0" smtClean="0">
                <a:solidFill>
                  <a:srgbClr val="002060"/>
                </a:solidFill>
              </a:rPr>
              <a:t>Что прививают к историческому прошлому страны, родному языку, к национальным обычаям?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2. </a:t>
            </a:r>
            <a:r>
              <a:rPr lang="ru-RU" sz="2800" i="1" dirty="0" smtClean="0">
                <a:solidFill>
                  <a:srgbClr val="002060"/>
                </a:solidFill>
              </a:rPr>
              <a:t>Что возрождают школьники детских юношеских объединений?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3. </a:t>
            </a:r>
            <a:r>
              <a:rPr lang="ru-RU" sz="2800" i="1" dirty="0" smtClean="0">
                <a:solidFill>
                  <a:srgbClr val="002060"/>
                </a:solidFill>
              </a:rPr>
              <a:t>Какое понятие относится к теме «.. –наше духовное наследие»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4. </a:t>
            </a:r>
            <a:r>
              <a:rPr lang="ru-RU" sz="2800" i="1" dirty="0" smtClean="0">
                <a:solidFill>
                  <a:srgbClr val="002060"/>
                </a:solidFill>
              </a:rPr>
              <a:t>Что формируется в результате общения и деятельности?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5. </a:t>
            </a:r>
            <a:r>
              <a:rPr lang="ru-RU" sz="2800" i="1" dirty="0" smtClean="0">
                <a:solidFill>
                  <a:srgbClr val="002060"/>
                </a:solidFill>
              </a:rPr>
              <a:t>Назовите одну из форм общения темы «Отечества достойные сыны и дочери».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6. </a:t>
            </a:r>
            <a:r>
              <a:rPr lang="ru-RU" sz="2800" i="1" dirty="0" smtClean="0">
                <a:solidFill>
                  <a:srgbClr val="002060"/>
                </a:solidFill>
              </a:rPr>
              <a:t>Что является высшей бескорыстной формой любви?</a:t>
            </a: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408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ГБП ОУ «Тверской педагогический колледж»</vt:lpstr>
      <vt:lpstr>Выбери правильный ответ</vt:lpstr>
      <vt:lpstr>Выбери правильный ответ</vt:lpstr>
      <vt:lpstr>Выбери правильный ответ</vt:lpstr>
      <vt:lpstr>Выбери правильный ответ</vt:lpstr>
      <vt:lpstr>Выбери правильный ответ</vt:lpstr>
      <vt:lpstr>Соотнесите формы, акции, традиционные мероприятия </vt:lpstr>
      <vt:lpstr>Соотнесите темы и цели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</dc:title>
  <dc:creator>33</dc:creator>
  <cp:lastModifiedBy>33</cp:lastModifiedBy>
  <cp:revision>18</cp:revision>
  <dcterms:created xsi:type="dcterms:W3CDTF">2019-10-24T14:36:31Z</dcterms:created>
  <dcterms:modified xsi:type="dcterms:W3CDTF">2019-10-24T16:22:05Z</dcterms:modified>
</cp:coreProperties>
</file>