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69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65437"/>
            <a:ext cx="7772400" cy="1470025"/>
          </a:xfrm>
        </p:spPr>
        <p:txBody>
          <a:bodyPr>
            <a:normAutofit fontScale="90000"/>
          </a:bodyPr>
          <a:lstStyle/>
          <a:p>
            <a:r>
              <a:rPr dirty="0" err="1"/>
              <a:t>Литературный</a:t>
            </a:r>
            <a:r>
              <a:rPr dirty="0"/>
              <a:t> </a:t>
            </a:r>
            <a:r>
              <a:rPr dirty="0" err="1"/>
              <a:t>аватар</a:t>
            </a:r>
            <a:r>
              <a:rPr dirty="0"/>
              <a:t>:</a:t>
            </a:r>
          </a:p>
          <a:p>
            <a:r>
              <a:rPr dirty="0" err="1"/>
              <a:t>классики</a:t>
            </a:r>
            <a:r>
              <a:rPr dirty="0"/>
              <a:t> в </a:t>
            </a:r>
            <a:r>
              <a:rPr dirty="0" err="1"/>
              <a:t>цифровой</a:t>
            </a:r>
            <a:r>
              <a:rPr dirty="0"/>
              <a:t> </a:t>
            </a:r>
            <a:r>
              <a:rPr dirty="0" err="1"/>
              <a:t>реальности</a:t>
            </a:r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429B7A-35AC-6D4A-916B-BB6227C32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16" b="94696" l="1905" r="94966">
                        <a14:foregroundMark x1="94966" y1="10764" x2="94966" y2="10764"/>
                        <a14:foregroundMark x1="94966" y1="10764" x2="94966" y2="10764"/>
                        <a14:foregroundMark x1="93333" y1="2184" x2="93333" y2="2184"/>
                        <a14:foregroundMark x1="93333" y1="2184" x2="93333" y2="2184"/>
                        <a14:foregroundMark x1="8435" y1="65211" x2="8435" y2="65211"/>
                        <a14:foregroundMark x1="8435" y1="65211" x2="8435" y2="64119"/>
                        <a14:foregroundMark x1="44898" y1="94696" x2="44898" y2="94696"/>
                        <a14:foregroundMark x1="44898" y1="94696" x2="44898" y2="94696"/>
                        <a14:foregroundMark x1="1905" y1="67863" x2="1905" y2="67863"/>
                        <a14:foregroundMark x1="1905" y1="67863" x2="1905" y2="678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720" y="4100052"/>
            <a:ext cx="3024106" cy="263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Результативность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Повышение читательской мотивации</a:t>
            </a:r>
          </a:p>
          <a:p>
            <a:pPr lvl="1"/>
            <a:r>
              <a:t>Развитие навыков анализа художественного текста</a:t>
            </a:r>
          </a:p>
          <a:p>
            <a:pPr lvl="1"/>
            <a:r>
              <a:t>Формирование речевой и медиаграмотности</a:t>
            </a:r>
          </a:p>
          <a:p>
            <a:pPr lvl="1"/>
            <a:r>
              <a:t>Готовые цифровые образовательные продукты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077E330-C991-A006-D915-36AD5A8D6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616" y="4797373"/>
            <a:ext cx="2785433" cy="241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Практическая значимость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Использование на уроках литературы</a:t>
            </a:r>
          </a:p>
          <a:p>
            <a:pPr lvl="1"/>
            <a:r>
              <a:t>Внеурочная и проектная деятельность</a:t>
            </a:r>
          </a:p>
          <a:p>
            <a:pPr lvl="1"/>
            <a:r>
              <a:t>Конкурсная и методическая работа педагогов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530F57D-1FAC-E317-9F75-1C29FAB7E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04" y="4471797"/>
            <a:ext cx="4148296" cy="270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Новизна проекта и авторский метод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t>Авторский метод реконструкции литературного сознания писателя</a:t>
            </a:r>
          </a:p>
          <a:p>
            <a:pPr lvl="1"/>
            <a:r>
              <a:t>Создание цифрового аватара на основе анализа языка, стиля и мировоззрения автора</a:t>
            </a:r>
          </a:p>
          <a:p>
            <a:pPr lvl="1"/>
            <a:r>
              <a:t>Отказ от пересказа в пользу интерпретации и диалога эпох</a:t>
            </a:r>
          </a:p>
          <a:p>
            <a:pPr lvl="1"/>
            <a:r>
              <a:t>Использование цифровых форм как инструмента смыслового чтения</a:t>
            </a:r>
          </a:p>
          <a:p>
            <a:pPr lvl="1"/>
            <a:r>
              <a:t>Интеграция классической литературы и цифровой культуры без искажения содержания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13EA2B2-8CF9-2A1C-17C6-2762BF541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558" y="5102890"/>
            <a:ext cx="2785433" cy="241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1172"/>
            <a:ext cx="8229600" cy="1143000"/>
          </a:xfrm>
        </p:spPr>
        <p:txBody>
          <a:bodyPr/>
          <a:lstStyle/>
          <a:p>
            <a:r>
              <a:rPr dirty="0" err="1"/>
              <a:t>Актуальность</a:t>
            </a:r>
            <a:r>
              <a:rPr dirty="0"/>
              <a:t> </a:t>
            </a:r>
            <a:r>
              <a:rPr dirty="0" err="1"/>
              <a:t>проекта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1477"/>
            <a:ext cx="8229600" cy="4525963"/>
          </a:xfrm>
        </p:spPr>
        <p:txBody>
          <a:bodyPr/>
          <a:lstStyle/>
          <a:p>
            <a:r>
              <a:rPr dirty="0" err="1"/>
              <a:t>Снижение</a:t>
            </a:r>
            <a:r>
              <a:rPr dirty="0"/>
              <a:t> </a:t>
            </a:r>
            <a:r>
              <a:rPr dirty="0" err="1"/>
              <a:t>интереса</a:t>
            </a:r>
            <a:r>
              <a:rPr dirty="0"/>
              <a:t> </a:t>
            </a:r>
            <a:r>
              <a:rPr dirty="0" err="1"/>
              <a:t>обучающихся</a:t>
            </a:r>
            <a:r>
              <a:rPr dirty="0"/>
              <a:t> к </a:t>
            </a:r>
            <a:r>
              <a:rPr dirty="0" err="1"/>
              <a:t>классической</a:t>
            </a:r>
            <a:r>
              <a:rPr dirty="0"/>
              <a:t> </a:t>
            </a:r>
            <a:r>
              <a:rPr dirty="0" err="1"/>
              <a:t>литературе</a:t>
            </a:r>
            <a:endParaRPr dirty="0"/>
          </a:p>
          <a:p>
            <a:pPr lvl="1"/>
            <a:r>
              <a:rPr dirty="0" err="1"/>
              <a:t>Цифровая</a:t>
            </a:r>
            <a:r>
              <a:rPr dirty="0"/>
              <a:t> </a:t>
            </a:r>
            <a:r>
              <a:rPr dirty="0" err="1"/>
              <a:t>среда</a:t>
            </a:r>
            <a:r>
              <a:rPr dirty="0"/>
              <a:t> </a:t>
            </a:r>
            <a:r>
              <a:rPr dirty="0" err="1"/>
              <a:t>как</a:t>
            </a:r>
            <a:r>
              <a:rPr dirty="0"/>
              <a:t> </a:t>
            </a:r>
            <a:r>
              <a:rPr dirty="0" err="1"/>
              <a:t>ведущий</a:t>
            </a:r>
            <a:r>
              <a:rPr dirty="0"/>
              <a:t> </a:t>
            </a:r>
            <a:r>
              <a:rPr dirty="0" err="1"/>
              <a:t>канал</a:t>
            </a:r>
            <a:r>
              <a:rPr dirty="0"/>
              <a:t> </a:t>
            </a:r>
            <a:r>
              <a:rPr dirty="0" err="1"/>
              <a:t>восприятия</a:t>
            </a:r>
            <a:r>
              <a:rPr dirty="0"/>
              <a:t> </a:t>
            </a:r>
            <a:r>
              <a:rPr dirty="0" err="1"/>
              <a:t>информации</a:t>
            </a:r>
            <a:endParaRPr dirty="0"/>
          </a:p>
          <a:p>
            <a:pPr lvl="1"/>
            <a:r>
              <a:rPr dirty="0" err="1"/>
              <a:t>Необходимость</a:t>
            </a:r>
            <a:r>
              <a:rPr dirty="0"/>
              <a:t> </a:t>
            </a:r>
            <a:r>
              <a:rPr dirty="0" err="1"/>
              <a:t>современных</a:t>
            </a:r>
            <a:r>
              <a:rPr dirty="0"/>
              <a:t> </a:t>
            </a:r>
            <a:r>
              <a:rPr dirty="0" err="1"/>
              <a:t>педагогических</a:t>
            </a:r>
            <a:r>
              <a:rPr dirty="0"/>
              <a:t> </a:t>
            </a:r>
            <a:r>
              <a:rPr dirty="0" err="1"/>
              <a:t>форм</a:t>
            </a:r>
            <a:r>
              <a:rPr dirty="0"/>
              <a:t> </a:t>
            </a:r>
            <a:r>
              <a:rPr dirty="0" err="1"/>
              <a:t>работы</a:t>
            </a:r>
            <a:r>
              <a:rPr dirty="0"/>
              <a:t> с </a:t>
            </a:r>
            <a:r>
              <a:rPr dirty="0" err="1"/>
              <a:t>текстом</a:t>
            </a:r>
            <a:endParaRPr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E4F3446-FF0D-4421-E990-29273B4BB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616" y="4797373"/>
            <a:ext cx="2785433" cy="241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8432"/>
            <a:ext cx="8229600" cy="1143000"/>
          </a:xfrm>
        </p:spPr>
        <p:txBody>
          <a:bodyPr/>
          <a:lstStyle/>
          <a:p>
            <a:r>
              <a:rPr dirty="0" err="1"/>
              <a:t>Ключевая</a:t>
            </a:r>
            <a:r>
              <a:rPr dirty="0"/>
              <a:t> </a:t>
            </a:r>
            <a:r>
              <a:rPr dirty="0" err="1"/>
              <a:t>идея</a:t>
            </a:r>
            <a:r>
              <a:rPr dirty="0"/>
              <a:t> </a:t>
            </a:r>
            <a:r>
              <a:rPr dirty="0" err="1"/>
              <a:t>проекта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710" y="1954161"/>
            <a:ext cx="8229600" cy="4525963"/>
          </a:xfrm>
        </p:spPr>
        <p:txBody>
          <a:bodyPr/>
          <a:lstStyle/>
          <a:p>
            <a:r>
              <a:rPr dirty="0" err="1"/>
              <a:t>Создание</a:t>
            </a:r>
            <a:r>
              <a:rPr dirty="0"/>
              <a:t> </a:t>
            </a:r>
            <a:r>
              <a:rPr dirty="0" err="1"/>
              <a:t>цифрового</a:t>
            </a:r>
            <a:r>
              <a:rPr dirty="0"/>
              <a:t> </a:t>
            </a:r>
            <a:r>
              <a:rPr dirty="0" err="1"/>
              <a:t>аватара</a:t>
            </a:r>
            <a:r>
              <a:rPr dirty="0"/>
              <a:t> </a:t>
            </a:r>
            <a:r>
              <a:rPr dirty="0" err="1"/>
              <a:t>писателя</a:t>
            </a:r>
            <a:endParaRPr dirty="0"/>
          </a:p>
          <a:p>
            <a:pPr lvl="1"/>
            <a:r>
              <a:rPr dirty="0" err="1"/>
              <a:t>Аватар</a:t>
            </a:r>
            <a:r>
              <a:rPr dirty="0"/>
              <a:t> — </a:t>
            </a:r>
            <a:r>
              <a:rPr dirty="0" err="1"/>
              <a:t>медиаперсона</a:t>
            </a:r>
            <a:r>
              <a:rPr dirty="0"/>
              <a:t>, </a:t>
            </a:r>
            <a:r>
              <a:rPr dirty="0" err="1"/>
              <a:t>основанная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анализе</a:t>
            </a:r>
            <a:r>
              <a:rPr dirty="0"/>
              <a:t> </a:t>
            </a:r>
            <a:r>
              <a:rPr dirty="0" err="1"/>
              <a:t>текстов</a:t>
            </a:r>
            <a:r>
              <a:rPr dirty="0"/>
              <a:t> и </a:t>
            </a:r>
            <a:r>
              <a:rPr dirty="0" err="1"/>
              <a:t>биографии</a:t>
            </a:r>
            <a:endParaRPr dirty="0"/>
          </a:p>
          <a:p>
            <a:pPr lvl="1"/>
            <a:r>
              <a:rPr dirty="0" err="1"/>
              <a:t>Диалог</a:t>
            </a:r>
            <a:r>
              <a:rPr dirty="0"/>
              <a:t> </a:t>
            </a:r>
            <a:r>
              <a:rPr dirty="0" err="1"/>
              <a:t>классики</a:t>
            </a:r>
            <a:r>
              <a:rPr dirty="0"/>
              <a:t> и </a:t>
            </a:r>
            <a:r>
              <a:rPr dirty="0" err="1"/>
              <a:t>современности</a:t>
            </a:r>
            <a:r>
              <a:rPr dirty="0"/>
              <a:t> </a:t>
            </a:r>
            <a:r>
              <a:rPr dirty="0" err="1"/>
              <a:t>без</a:t>
            </a:r>
            <a:r>
              <a:rPr dirty="0"/>
              <a:t> </a:t>
            </a:r>
            <a:r>
              <a:rPr dirty="0" err="1"/>
              <a:t>искажения</a:t>
            </a:r>
            <a:r>
              <a:rPr dirty="0"/>
              <a:t> </a:t>
            </a:r>
            <a:r>
              <a:rPr dirty="0" err="1"/>
              <a:t>авторской</a:t>
            </a:r>
            <a:r>
              <a:rPr dirty="0"/>
              <a:t> </a:t>
            </a:r>
            <a:r>
              <a:rPr dirty="0" err="1"/>
              <a:t>позиции</a:t>
            </a:r>
            <a:endParaRPr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72D14BA-87DE-C911-7286-930B3FA6E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04" y="4471797"/>
            <a:ext cx="4148296" cy="270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Цель и задачи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Цель: формирование интереса к классической литературе через цифровую интерпретацию</a:t>
            </a:r>
          </a:p>
          <a:p>
            <a:pPr lvl="1"/>
            <a:r>
              <a:t>Анализ художественного текста и авторской позиции</a:t>
            </a:r>
          </a:p>
          <a:p>
            <a:pPr lvl="1"/>
            <a:r>
              <a:t>Развитие критического и творческого мышления</a:t>
            </a:r>
          </a:p>
          <a:p>
            <a:pPr lvl="1"/>
            <a:r>
              <a:t>Освоение современных цифровых форм представления знаний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A9AFC11-44E0-CC5B-9B43-9148FE1FC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3438" r="93750">
                        <a14:foregroundMark x1="7344" y1="47344" x2="7344" y2="47344"/>
                        <a14:foregroundMark x1="7344" y1="47344" x2="7344" y2="47344"/>
                        <a14:foregroundMark x1="6250" y1="54844" x2="6250" y2="54844"/>
                        <a14:foregroundMark x1="6250" y1="54844" x2="6250" y2="54844"/>
                        <a14:foregroundMark x1="93906" y1="44375" x2="93906" y2="44375"/>
                        <a14:foregroundMark x1="93906" y1="44375" x2="93906" y2="44375"/>
                        <a14:foregroundMark x1="4844" y1="45313" x2="4844" y2="45313"/>
                        <a14:foregroundMark x1="5313" y1="45313" x2="5313" y2="45313"/>
                        <a14:foregroundMark x1="3438" y1="55469" x2="3438" y2="55469"/>
                        <a14:foregroundMark x1="3438" y1="55469" x2="3438" y2="554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084" y="4844947"/>
            <a:ext cx="2927555" cy="292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Целевая аудитория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err="1"/>
              <a:t>Обучающиеся</a:t>
            </a:r>
            <a:r>
              <a:rPr dirty="0"/>
              <a:t> </a:t>
            </a:r>
            <a:r>
              <a:rPr lang="ru-RU" dirty="0"/>
              <a:t>7</a:t>
            </a:r>
            <a:r>
              <a:rPr dirty="0"/>
              <a:t>–11 </a:t>
            </a:r>
            <a:r>
              <a:rPr dirty="0" err="1"/>
              <a:t>классов</a:t>
            </a:r>
            <a:endParaRPr dirty="0"/>
          </a:p>
          <a:p>
            <a:pPr lvl="1"/>
            <a:r>
              <a:rPr dirty="0" err="1"/>
              <a:t>Педагоги</a:t>
            </a:r>
            <a:r>
              <a:rPr dirty="0"/>
              <a:t> </a:t>
            </a:r>
            <a:r>
              <a:rPr dirty="0" err="1"/>
              <a:t>русского</a:t>
            </a:r>
            <a:r>
              <a:rPr dirty="0"/>
              <a:t> </a:t>
            </a:r>
            <a:r>
              <a:rPr dirty="0" err="1"/>
              <a:t>языка</a:t>
            </a:r>
            <a:r>
              <a:rPr dirty="0"/>
              <a:t> и </a:t>
            </a:r>
            <a:r>
              <a:rPr dirty="0" err="1"/>
              <a:t>литературы</a:t>
            </a:r>
            <a:endParaRPr dirty="0"/>
          </a:p>
          <a:p>
            <a:pPr lvl="1"/>
            <a:r>
              <a:rPr dirty="0" err="1"/>
              <a:t>Использование</a:t>
            </a:r>
            <a:r>
              <a:rPr dirty="0"/>
              <a:t> в </a:t>
            </a:r>
            <a:r>
              <a:rPr dirty="0" err="1"/>
              <a:t>урочной</a:t>
            </a:r>
            <a:r>
              <a:rPr dirty="0"/>
              <a:t> и </a:t>
            </a:r>
            <a:r>
              <a:rPr dirty="0" err="1"/>
              <a:t>внеурочной</a:t>
            </a:r>
            <a:r>
              <a:rPr dirty="0"/>
              <a:t> </a:t>
            </a:r>
            <a:r>
              <a:rPr dirty="0" err="1"/>
              <a:t>деятельности</a:t>
            </a:r>
            <a:endParaRPr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EF78E73-3BA7-99EB-E3E2-4818AD6A6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04" y="4471797"/>
            <a:ext cx="4148296" cy="270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Структура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Исследовательский модуль «Код писателя»</a:t>
            </a:r>
          </a:p>
          <a:p>
            <a:pPr lvl="1"/>
            <a:r>
              <a:t>Аналитический модуль «Что сказал бы сегодня?»</a:t>
            </a:r>
          </a:p>
          <a:p>
            <a:pPr lvl="1"/>
            <a:r>
              <a:t>Творческий модуль «Цифровой аватар»</a:t>
            </a:r>
          </a:p>
          <a:p>
            <a:pPr lvl="1"/>
            <a:r>
              <a:t>Рефлексивный модуль «Диалог эпох»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D70A57B-CFFD-777A-75BC-FBB0B8074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16" b="94696" l="1905" r="94966">
                        <a14:foregroundMark x1="94966" y1="10764" x2="94966" y2="10764"/>
                        <a14:foregroundMark x1="94966" y1="10764" x2="94966" y2="10764"/>
                        <a14:foregroundMark x1="93333" y1="2184" x2="93333" y2="2184"/>
                        <a14:foregroundMark x1="93333" y1="2184" x2="93333" y2="2184"/>
                        <a14:foregroundMark x1="8435" y1="65211" x2="8435" y2="65211"/>
                        <a14:foregroundMark x1="8435" y1="65211" x2="8435" y2="64119"/>
                        <a14:foregroundMark x1="44898" y1="94696" x2="44898" y2="94696"/>
                        <a14:foregroundMark x1="44898" y1="94696" x2="44898" y2="94696"/>
                        <a14:foregroundMark x1="1905" y1="67863" x2="1905" y2="67863"/>
                        <a14:foregroundMark x1="1905" y1="67863" x2="1905" y2="678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720" y="4100052"/>
            <a:ext cx="3024106" cy="263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Этапы реализации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Подготовительно-мотивационный этап</a:t>
            </a:r>
          </a:p>
          <a:p>
            <a:pPr lvl="1"/>
            <a:r>
              <a:t>Исследовательский этап</a:t>
            </a:r>
          </a:p>
          <a:p>
            <a:pPr lvl="1"/>
            <a:r>
              <a:t>Аналитико-интерпретационный этап</a:t>
            </a:r>
          </a:p>
          <a:p>
            <a:pPr lvl="1"/>
            <a:r>
              <a:t>Творческо-практический этап</a:t>
            </a:r>
          </a:p>
          <a:p>
            <a:pPr lvl="1"/>
            <a:r>
              <a:t>Презентационно-рефлексивный этап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C1E6BFE-4703-18A9-A9DA-04CBD611D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3438" r="93750">
                        <a14:foregroundMark x1="7344" y1="47344" x2="7344" y2="47344"/>
                        <a14:foregroundMark x1="7344" y1="47344" x2="7344" y2="47344"/>
                        <a14:foregroundMark x1="6250" y1="54844" x2="6250" y2="54844"/>
                        <a14:foregroundMark x1="6250" y1="54844" x2="6250" y2="54844"/>
                        <a14:foregroundMark x1="93906" y1="44375" x2="93906" y2="44375"/>
                        <a14:foregroundMark x1="93906" y1="44375" x2="93906" y2="44375"/>
                        <a14:foregroundMark x1="4844" y1="45313" x2="4844" y2="45313"/>
                        <a14:foregroundMark x1="5313" y1="45313" x2="5313" y2="45313"/>
                        <a14:foregroundMark x1="3438" y1="55469" x2="3438" y2="55469"/>
                        <a14:foregroundMark x1="3438" y1="55469" x2="3438" y2="554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39380"/>
            <a:ext cx="2927555" cy="292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Формы и методы работы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Проектная и исследовательская деятельность</a:t>
            </a:r>
          </a:p>
          <a:p>
            <a:pPr lvl="1"/>
            <a:r>
              <a:t>Герменевтический анализ текста</a:t>
            </a:r>
          </a:p>
          <a:p>
            <a:pPr lvl="1"/>
            <a:r>
              <a:t>Проблемно-диалогическое обучение</a:t>
            </a:r>
          </a:p>
          <a:p>
            <a:pPr lvl="1"/>
            <a:r>
              <a:t>Творческое моделирование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D64E0D9-DC05-03BC-E4A6-39E9E9CC6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616" y="4797373"/>
            <a:ext cx="2785433" cy="241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Использование ИКТ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Видеоблоги и подкасты от лица писателя</a:t>
            </a:r>
          </a:p>
          <a:p>
            <a:pPr lvl="1"/>
            <a:r>
              <a:t>Цифровые комиксы и презентации</a:t>
            </a:r>
          </a:p>
          <a:p>
            <a:pPr lvl="1"/>
            <a:r>
              <a:t>Онлайн-выставки и медиаплатформы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BA8AED2-2848-007B-455F-34EFAF1DA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16" b="94696" l="1905" r="94966">
                        <a14:foregroundMark x1="94966" y1="10764" x2="94966" y2="10764"/>
                        <a14:foregroundMark x1="94966" y1="10764" x2="94966" y2="10764"/>
                        <a14:foregroundMark x1="93333" y1="2184" x2="93333" y2="2184"/>
                        <a14:foregroundMark x1="93333" y1="2184" x2="93333" y2="2184"/>
                        <a14:foregroundMark x1="8435" y1="65211" x2="8435" y2="65211"/>
                        <a14:foregroundMark x1="8435" y1="65211" x2="8435" y2="64119"/>
                        <a14:foregroundMark x1="44898" y1="94696" x2="44898" y2="94696"/>
                        <a14:foregroundMark x1="44898" y1="94696" x2="44898" y2="94696"/>
                        <a14:foregroundMark x1="1905" y1="67863" x2="1905" y2="67863"/>
                        <a14:foregroundMark x1="1905" y1="67863" x2="1905" y2="678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720" y="4100052"/>
            <a:ext cx="3024106" cy="263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254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Литературный аватар: классики в цифровой реальности</vt:lpstr>
      <vt:lpstr>Актуальность проекта</vt:lpstr>
      <vt:lpstr>Ключевая идея проекта</vt:lpstr>
      <vt:lpstr>Цель и задачи проекта</vt:lpstr>
      <vt:lpstr>Целевая аудитория</vt:lpstr>
      <vt:lpstr>Структура проекта</vt:lpstr>
      <vt:lpstr>Этапы реализации проекта</vt:lpstr>
      <vt:lpstr>Формы и методы работы</vt:lpstr>
      <vt:lpstr>Использование ИКТ</vt:lpstr>
      <vt:lpstr>Результативность проекта</vt:lpstr>
      <vt:lpstr>Практическая значимость</vt:lpstr>
      <vt:lpstr>Новизна проекта и авторский метод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Экзамен Экзамен</dc:creator>
  <cp:keywords/>
  <dc:description>generated using python-pptx</dc:description>
  <cp:lastModifiedBy>Экзамен Экзамен</cp:lastModifiedBy>
  <cp:revision>2</cp:revision>
  <dcterms:created xsi:type="dcterms:W3CDTF">2013-01-27T09:14:16Z</dcterms:created>
  <dcterms:modified xsi:type="dcterms:W3CDTF">2026-01-22T04:15:03Z</dcterms:modified>
  <cp:category/>
</cp:coreProperties>
</file>